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2"/>
  </p:notesMasterIdLst>
  <p:sldIdLst>
    <p:sldId id="281" r:id="rId2"/>
    <p:sldId id="287" r:id="rId3"/>
    <p:sldId id="288" r:id="rId4"/>
    <p:sldId id="289" r:id="rId5"/>
    <p:sldId id="282" r:id="rId6"/>
    <p:sldId id="290" r:id="rId7"/>
    <p:sldId id="292" r:id="rId8"/>
    <p:sldId id="293" r:id="rId9"/>
    <p:sldId id="283" r:id="rId10"/>
    <p:sldId id="294" r:id="rId11"/>
    <p:sldId id="256" r:id="rId12"/>
    <p:sldId id="295" r:id="rId13"/>
    <p:sldId id="297" r:id="rId14"/>
    <p:sldId id="299" r:id="rId15"/>
    <p:sldId id="300" r:id="rId16"/>
    <p:sldId id="301" r:id="rId17"/>
    <p:sldId id="296" r:id="rId18"/>
    <p:sldId id="298" r:id="rId19"/>
    <p:sldId id="284" r:id="rId20"/>
    <p:sldId id="304" r:id="rId21"/>
    <p:sldId id="259" r:id="rId22"/>
    <p:sldId id="302" r:id="rId23"/>
    <p:sldId id="303" r:id="rId24"/>
    <p:sldId id="276" r:id="rId25"/>
    <p:sldId id="286" r:id="rId26"/>
    <p:sldId id="307" r:id="rId27"/>
    <p:sldId id="309" r:id="rId28"/>
    <p:sldId id="308" r:id="rId29"/>
    <p:sldId id="277" r:id="rId30"/>
    <p:sldId id="310" r:id="rId31"/>
  </p:sldIdLst>
  <p:sldSz cx="4679950" cy="1800225"/>
  <p:notesSz cx="6858000" cy="9144000"/>
  <p:defaultTextStyle>
    <a:defPPr>
      <a:defRPr lang="en-US"/>
    </a:defPPr>
    <a:lvl1pPr marL="0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1pPr>
    <a:lvl2pPr marL="293751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2pPr>
    <a:lvl3pPr marL="587502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3pPr>
    <a:lvl4pPr marL="881253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4pPr>
    <a:lvl5pPr marL="1175004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5pPr>
    <a:lvl6pPr marL="1468755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6pPr>
    <a:lvl7pPr marL="1762506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7pPr>
    <a:lvl8pPr marL="2056257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8pPr>
    <a:lvl9pPr marL="2350008" algn="l" defTabSz="293751" rtl="0" eaLnBrk="1" latinLnBrk="0" hangingPunct="1">
      <a:defRPr sz="11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E4"/>
    <a:srgbClr val="D5D9EE"/>
    <a:srgbClr val="B2BCE2"/>
    <a:srgbClr val="E5E8F6"/>
    <a:srgbClr val="FFFFFF"/>
    <a:srgbClr val="223061"/>
    <a:srgbClr val="D9D9D9"/>
    <a:srgbClr val="E3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92344"/>
  </p:normalViewPr>
  <p:slideViewPr>
    <p:cSldViewPr snapToGrid="0" snapToObjects="1">
      <p:cViewPr varScale="1">
        <p:scale>
          <a:sx n="207" d="100"/>
          <a:sy n="207" d="100"/>
        </p:scale>
        <p:origin x="15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386F9-55AA-F940-8E7C-DD5982DF2DBD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81025" y="1143000"/>
            <a:ext cx="802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587CD-7DAD-E24D-8B8A-638B6CA183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1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1pPr>
    <a:lvl2pPr marL="293751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2pPr>
    <a:lvl3pPr marL="587502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3pPr>
    <a:lvl4pPr marL="881253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4pPr>
    <a:lvl5pPr marL="1175004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5pPr>
    <a:lvl6pPr marL="1468755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6pPr>
    <a:lvl7pPr marL="1762506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7pPr>
    <a:lvl8pPr marL="2056257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8pPr>
    <a:lvl9pPr marL="2350008" algn="l" defTabSz="587502" rtl="0" eaLnBrk="1" latinLnBrk="0" hangingPunct="1">
      <a:defRPr sz="7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581025" y="1143000"/>
            <a:ext cx="80200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6587CD-7DAD-E24D-8B8A-638B6CA1831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581025" y="1143000"/>
            <a:ext cx="80200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6587CD-7DAD-E24D-8B8A-638B6CA1831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1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994" y="294620"/>
            <a:ext cx="3509963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4994" y="945535"/>
            <a:ext cx="3509963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7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6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49089" y="95846"/>
            <a:ext cx="1009114" cy="152560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1747" y="95846"/>
            <a:ext cx="2968843" cy="15256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54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5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309" y="448807"/>
            <a:ext cx="4036457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309" y="1204734"/>
            <a:ext cx="4036457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07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1746" y="479227"/>
            <a:ext cx="1988979" cy="114222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9225" y="479227"/>
            <a:ext cx="1988979" cy="114222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6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95846"/>
            <a:ext cx="4036457" cy="34796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356" y="441305"/>
            <a:ext cx="1979838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2356" y="657582"/>
            <a:ext cx="1979838" cy="9672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69225" y="441305"/>
            <a:ext cx="1989588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69225" y="657582"/>
            <a:ext cx="1989588" cy="9672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4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2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3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120015"/>
            <a:ext cx="1509406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9588" y="259199"/>
            <a:ext cx="2369225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540067"/>
            <a:ext cx="1509406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0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356" y="120015"/>
            <a:ext cx="1509406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89588" y="259199"/>
            <a:ext cx="2369225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2356" y="540067"/>
            <a:ext cx="1509406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6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747" y="95846"/>
            <a:ext cx="4036457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747" y="479227"/>
            <a:ext cx="4036457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1746" y="1668542"/>
            <a:ext cx="1052989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D4FD-7530-CC45-A783-A1FFC3FF34F6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50234" y="1668542"/>
            <a:ext cx="1579483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05215" y="1668542"/>
            <a:ext cx="1052989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0E17-1795-CB46-9F3B-8E59E2EB5D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E474DF9-4558-CB1C-BF64-CA8477287A3A}"/>
              </a:ext>
            </a:extLst>
          </p:cNvPr>
          <p:cNvSpPr txBox="1"/>
          <p:nvPr/>
        </p:nvSpPr>
        <p:spPr>
          <a:xfrm>
            <a:off x="1060298" y="696892"/>
            <a:ext cx="2559355" cy="522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Graphical Abstract Templates:</a:t>
            </a:r>
          </a:p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One Panel</a:t>
            </a:r>
          </a:p>
        </p:txBody>
      </p:sp>
    </p:spTree>
    <p:extLst>
      <p:ext uri="{BB962C8B-B14F-4D97-AF65-F5344CB8AC3E}">
        <p14:creationId xmlns:p14="http://schemas.microsoft.com/office/powerpoint/2010/main" val="109422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ACC1B3D-C88D-37BB-857A-6FF93497FD32}"/>
              </a:ext>
            </a:extLst>
          </p:cNvPr>
          <p:cNvSpPr/>
          <p:nvPr/>
        </p:nvSpPr>
        <p:spPr>
          <a:xfrm>
            <a:off x="723025" y="272972"/>
            <a:ext cx="1090245" cy="15272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16E123F-DB04-8532-95B8-D94810A00502}"/>
              </a:ext>
            </a:extLst>
          </p:cNvPr>
          <p:cNvSpPr/>
          <p:nvPr/>
        </p:nvSpPr>
        <p:spPr>
          <a:xfrm>
            <a:off x="2894004" y="272972"/>
            <a:ext cx="1090245" cy="15272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3EFDBC2-6BBC-3BE3-1540-335CE508E45F}"/>
              </a:ext>
            </a:extLst>
          </p:cNvPr>
          <p:cNvSpPr txBox="1"/>
          <p:nvPr/>
        </p:nvSpPr>
        <p:spPr>
          <a:xfrm>
            <a:off x="774180" y="1455870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828655" y="745006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79CD907-2BE6-842F-8546-4788A9666D6F}"/>
              </a:ext>
            </a:extLst>
          </p:cNvPr>
          <p:cNvSpPr txBox="1"/>
          <p:nvPr/>
        </p:nvSpPr>
        <p:spPr>
          <a:xfrm>
            <a:off x="3034184" y="742333"/>
            <a:ext cx="80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D147C22-94FC-34CE-C968-C18CF2C0322B}"/>
              </a:ext>
            </a:extLst>
          </p:cNvPr>
          <p:cNvSpPr txBox="1"/>
          <p:nvPr/>
        </p:nvSpPr>
        <p:spPr>
          <a:xfrm>
            <a:off x="2957049" y="1455871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B52BCF5-066D-F8E4-8C99-CFA1A6D2AEC2}"/>
              </a:ext>
            </a:extLst>
          </p:cNvPr>
          <p:cNvSpPr txBox="1"/>
          <p:nvPr/>
        </p:nvSpPr>
        <p:spPr>
          <a:xfrm>
            <a:off x="1871725" y="1455871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0A36E67-73B1-5653-8D58-3EFE83C5E1C7}"/>
              </a:ext>
            </a:extLst>
          </p:cNvPr>
          <p:cNvSpPr txBox="1"/>
          <p:nvPr/>
        </p:nvSpPr>
        <p:spPr>
          <a:xfrm>
            <a:off x="1965505" y="742333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CD8D0D7-BEE2-A162-5C16-34112D971F7E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31064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evron 5">
            <a:extLst>
              <a:ext uri="{FF2B5EF4-FFF2-40B4-BE49-F238E27FC236}">
                <a16:creationId xmlns="" xmlns:a16="http://schemas.microsoft.com/office/drawing/2014/main" id="{235FA008-1266-E04C-0E13-04682CA3E6D7}"/>
              </a:ext>
            </a:extLst>
          </p:cNvPr>
          <p:cNvSpPr/>
          <p:nvPr/>
        </p:nvSpPr>
        <p:spPr>
          <a:xfrm>
            <a:off x="762037" y="36804"/>
            <a:ext cx="1064369" cy="257218"/>
          </a:xfrm>
          <a:prstGeom prst="chevron">
            <a:avLst>
              <a:gd name="adj" fmla="val 32500"/>
            </a:avLst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 Description</a:t>
            </a:r>
          </a:p>
        </p:txBody>
      </p:sp>
      <p:sp>
        <p:nvSpPr>
          <p:cNvPr id="7" name="Chevron 6">
            <a:extLst>
              <a:ext uri="{FF2B5EF4-FFF2-40B4-BE49-F238E27FC236}">
                <a16:creationId xmlns="" xmlns:a16="http://schemas.microsoft.com/office/drawing/2014/main" id="{4EE9B46F-CA30-3976-DCDA-4572D4D978B9}"/>
              </a:ext>
            </a:extLst>
          </p:cNvPr>
          <p:cNvSpPr/>
          <p:nvPr/>
        </p:nvSpPr>
        <p:spPr>
          <a:xfrm>
            <a:off x="1807791" y="36804"/>
            <a:ext cx="1064369" cy="257218"/>
          </a:xfrm>
          <a:prstGeom prst="chevron">
            <a:avLst>
              <a:gd name="adj" fmla="val 32500"/>
            </a:avLst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 Description</a:t>
            </a:r>
          </a:p>
        </p:txBody>
      </p:sp>
      <p:sp>
        <p:nvSpPr>
          <p:cNvPr id="8" name="Chevron 7">
            <a:extLst>
              <a:ext uri="{FF2B5EF4-FFF2-40B4-BE49-F238E27FC236}">
                <a16:creationId xmlns="" xmlns:a16="http://schemas.microsoft.com/office/drawing/2014/main" id="{64B1E8A5-853B-0748-074F-E8E61EFAA46F}"/>
              </a:ext>
            </a:extLst>
          </p:cNvPr>
          <p:cNvSpPr/>
          <p:nvPr/>
        </p:nvSpPr>
        <p:spPr>
          <a:xfrm>
            <a:off x="2853545" y="36804"/>
            <a:ext cx="1064369" cy="257218"/>
          </a:xfrm>
          <a:prstGeom prst="chevron">
            <a:avLst>
              <a:gd name="adj" fmla="val 32500"/>
            </a:avLst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 Description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67F78DE-9E4F-E8C1-DA4D-1C311299195E}"/>
              </a:ext>
            </a:extLst>
          </p:cNvPr>
          <p:cNvSpPr txBox="1"/>
          <p:nvPr/>
        </p:nvSpPr>
        <p:spPr>
          <a:xfrm>
            <a:off x="818766" y="742333"/>
            <a:ext cx="829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968B5B5-FFA1-D821-807F-FBF270345FA3}"/>
              </a:ext>
            </a:extLst>
          </p:cNvPr>
          <p:cNvSpPr txBox="1"/>
          <p:nvPr/>
        </p:nvSpPr>
        <p:spPr>
          <a:xfrm>
            <a:off x="2966619" y="742333"/>
            <a:ext cx="858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E156FA6-9BA6-6E5B-6FB1-38E6F28072A2}"/>
              </a:ext>
            </a:extLst>
          </p:cNvPr>
          <p:cNvSpPr txBox="1"/>
          <p:nvPr/>
        </p:nvSpPr>
        <p:spPr>
          <a:xfrm>
            <a:off x="1907217" y="742333"/>
            <a:ext cx="829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117678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evron 5">
            <a:extLst>
              <a:ext uri="{FF2B5EF4-FFF2-40B4-BE49-F238E27FC236}">
                <a16:creationId xmlns="" xmlns:a16="http://schemas.microsoft.com/office/drawing/2014/main" id="{235FA008-1266-E04C-0E13-04682CA3E6D7}"/>
              </a:ext>
            </a:extLst>
          </p:cNvPr>
          <p:cNvSpPr/>
          <p:nvPr/>
        </p:nvSpPr>
        <p:spPr>
          <a:xfrm>
            <a:off x="734023" y="28819"/>
            <a:ext cx="1120396" cy="257218"/>
          </a:xfrm>
          <a:prstGeom prst="chevron">
            <a:avLst>
              <a:gd name="adj" fmla="val 32500"/>
            </a:avLst>
          </a:prstGeom>
          <a:solidFill>
            <a:srgbClr val="E5E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 Description</a:t>
            </a:r>
          </a:p>
        </p:txBody>
      </p:sp>
      <p:sp>
        <p:nvSpPr>
          <p:cNvPr id="7" name="Chevron 6">
            <a:extLst>
              <a:ext uri="{FF2B5EF4-FFF2-40B4-BE49-F238E27FC236}">
                <a16:creationId xmlns="" xmlns:a16="http://schemas.microsoft.com/office/drawing/2014/main" id="{4EE9B46F-CA30-3976-DCDA-4572D4D978B9}"/>
              </a:ext>
            </a:extLst>
          </p:cNvPr>
          <p:cNvSpPr/>
          <p:nvPr/>
        </p:nvSpPr>
        <p:spPr>
          <a:xfrm>
            <a:off x="1779777" y="28819"/>
            <a:ext cx="1120396" cy="257218"/>
          </a:xfrm>
          <a:prstGeom prst="chevron">
            <a:avLst>
              <a:gd name="adj" fmla="val 32500"/>
            </a:avLst>
          </a:prstGeom>
          <a:solidFill>
            <a:srgbClr val="D5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 Description</a:t>
            </a:r>
          </a:p>
        </p:txBody>
      </p:sp>
      <p:sp>
        <p:nvSpPr>
          <p:cNvPr id="8" name="Chevron 7">
            <a:extLst>
              <a:ext uri="{FF2B5EF4-FFF2-40B4-BE49-F238E27FC236}">
                <a16:creationId xmlns="" xmlns:a16="http://schemas.microsoft.com/office/drawing/2014/main" id="{64B1E8A5-853B-0748-074F-E8E61EFAA46F}"/>
              </a:ext>
            </a:extLst>
          </p:cNvPr>
          <p:cNvSpPr/>
          <p:nvPr/>
        </p:nvSpPr>
        <p:spPr>
          <a:xfrm>
            <a:off x="2825531" y="28819"/>
            <a:ext cx="1120396" cy="257218"/>
          </a:xfrm>
          <a:prstGeom prst="chevron">
            <a:avLst>
              <a:gd name="adj" fmla="val 32500"/>
            </a:avLst>
          </a:prstGeom>
          <a:solidFill>
            <a:srgbClr val="B2B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 Description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67F78DE-9E4F-E8C1-DA4D-1C311299195E}"/>
              </a:ext>
            </a:extLst>
          </p:cNvPr>
          <p:cNvSpPr txBox="1"/>
          <p:nvPr/>
        </p:nvSpPr>
        <p:spPr>
          <a:xfrm>
            <a:off x="797876" y="742333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968B5B5-FFA1-D821-807F-FBF270345FA3}"/>
              </a:ext>
            </a:extLst>
          </p:cNvPr>
          <p:cNvSpPr txBox="1"/>
          <p:nvPr/>
        </p:nvSpPr>
        <p:spPr>
          <a:xfrm>
            <a:off x="2951620" y="742333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E156FA6-9BA6-6E5B-6FB1-38E6F28072A2}"/>
              </a:ext>
            </a:extLst>
          </p:cNvPr>
          <p:cNvSpPr txBox="1"/>
          <p:nvPr/>
        </p:nvSpPr>
        <p:spPr>
          <a:xfrm>
            <a:off x="1886327" y="742333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2153902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8883908-8D69-2A3B-5327-73A32692C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52" y="-1"/>
            <a:ext cx="3237073" cy="18002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B49F346-0E51-AADA-6136-21E7390AD07E}"/>
              </a:ext>
            </a:extLst>
          </p:cNvPr>
          <p:cNvSpPr txBox="1"/>
          <p:nvPr/>
        </p:nvSpPr>
        <p:spPr>
          <a:xfrm>
            <a:off x="768046" y="130882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BD10CB2-8548-2E48-A962-35588D396179}"/>
              </a:ext>
            </a:extLst>
          </p:cNvPr>
          <p:cNvSpPr txBox="1"/>
          <p:nvPr/>
        </p:nvSpPr>
        <p:spPr>
          <a:xfrm>
            <a:off x="2936566" y="136384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AD117EA-BC2E-B34C-2D44-1D7ACA32C50F}"/>
              </a:ext>
            </a:extLst>
          </p:cNvPr>
          <p:cNvSpPr txBox="1"/>
          <p:nvPr/>
        </p:nvSpPr>
        <p:spPr>
          <a:xfrm>
            <a:off x="1852306" y="130882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</p:spTree>
    <p:extLst>
      <p:ext uri="{BB962C8B-B14F-4D97-AF65-F5344CB8AC3E}">
        <p14:creationId xmlns:p14="http://schemas.microsoft.com/office/powerpoint/2010/main" val="187528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A5C4DED-B1CC-CE6B-D0BE-EFD27853D734}"/>
              </a:ext>
            </a:extLst>
          </p:cNvPr>
          <p:cNvSpPr/>
          <p:nvPr/>
        </p:nvSpPr>
        <p:spPr>
          <a:xfrm>
            <a:off x="1459237" y="12694"/>
            <a:ext cx="2327688" cy="539250"/>
          </a:xfrm>
          <a:prstGeom prst="rect">
            <a:avLst/>
          </a:prstGeom>
          <a:noFill/>
          <a:ln>
            <a:solidFill>
              <a:srgbClr val="D5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2EE60ED-FBC2-3A4E-1C82-7AA7C5FFFC71}"/>
              </a:ext>
            </a:extLst>
          </p:cNvPr>
          <p:cNvSpPr/>
          <p:nvPr/>
        </p:nvSpPr>
        <p:spPr>
          <a:xfrm>
            <a:off x="1459237" y="550750"/>
            <a:ext cx="2327688" cy="539250"/>
          </a:xfrm>
          <a:prstGeom prst="rect">
            <a:avLst/>
          </a:prstGeom>
          <a:noFill/>
          <a:ln>
            <a:solidFill>
              <a:srgbClr val="D5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2892ABA9-6728-7FFB-35DD-9A4DACD55CCA}"/>
              </a:ext>
            </a:extLst>
          </p:cNvPr>
          <p:cNvSpPr/>
          <p:nvPr/>
        </p:nvSpPr>
        <p:spPr>
          <a:xfrm>
            <a:off x="1459237" y="1091980"/>
            <a:ext cx="2327688" cy="539250"/>
          </a:xfrm>
          <a:prstGeom prst="rect">
            <a:avLst/>
          </a:prstGeom>
          <a:noFill/>
          <a:ln>
            <a:solidFill>
              <a:srgbClr val="D5D9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78" dirty="0"/>
              <a:t>v</a:t>
            </a:r>
          </a:p>
        </p:txBody>
      </p:sp>
      <p:sp>
        <p:nvSpPr>
          <p:cNvPr id="16" name="Off-page Connector 15">
            <a:extLst>
              <a:ext uri="{FF2B5EF4-FFF2-40B4-BE49-F238E27FC236}">
                <a16:creationId xmlns="" xmlns:a16="http://schemas.microsoft.com/office/drawing/2014/main" id="{B6A59429-ED9A-0ADE-0FEC-AE2088A55897}"/>
              </a:ext>
            </a:extLst>
          </p:cNvPr>
          <p:cNvSpPr/>
          <p:nvPr/>
        </p:nvSpPr>
        <p:spPr>
          <a:xfrm>
            <a:off x="746947" y="1032707"/>
            <a:ext cx="774388" cy="754030"/>
          </a:xfrm>
          <a:prstGeom prst="flowChartOffpageConnector">
            <a:avLst/>
          </a:prstGeom>
          <a:solidFill>
            <a:srgbClr val="B2B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 Description</a:t>
            </a:r>
          </a:p>
        </p:txBody>
      </p:sp>
      <p:sp>
        <p:nvSpPr>
          <p:cNvPr id="15" name="Off-page Connector 14">
            <a:extLst>
              <a:ext uri="{FF2B5EF4-FFF2-40B4-BE49-F238E27FC236}">
                <a16:creationId xmlns="" xmlns:a16="http://schemas.microsoft.com/office/drawing/2014/main" id="{A931095B-1FCD-6993-DCCC-335C17708CA2}"/>
              </a:ext>
            </a:extLst>
          </p:cNvPr>
          <p:cNvSpPr/>
          <p:nvPr/>
        </p:nvSpPr>
        <p:spPr>
          <a:xfrm>
            <a:off x="746948" y="523643"/>
            <a:ext cx="774388" cy="698671"/>
          </a:xfrm>
          <a:prstGeom prst="flowChartOffpageConnector">
            <a:avLst/>
          </a:prstGeom>
          <a:solidFill>
            <a:srgbClr val="D5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 Description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B67F78DE-9E4F-E8C1-DA4D-1C311299195E}"/>
              </a:ext>
            </a:extLst>
          </p:cNvPr>
          <p:cNvSpPr txBox="1"/>
          <p:nvPr/>
        </p:nvSpPr>
        <p:spPr>
          <a:xfrm>
            <a:off x="2714637" y="173208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968B5B5-FFA1-D821-807F-FBF270345FA3}"/>
              </a:ext>
            </a:extLst>
          </p:cNvPr>
          <p:cNvSpPr txBox="1"/>
          <p:nvPr/>
        </p:nvSpPr>
        <p:spPr>
          <a:xfrm>
            <a:off x="2714637" y="738646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E156FA6-9BA6-6E5B-6FB1-38E6F28072A2}"/>
              </a:ext>
            </a:extLst>
          </p:cNvPr>
          <p:cNvSpPr txBox="1"/>
          <p:nvPr/>
        </p:nvSpPr>
        <p:spPr>
          <a:xfrm>
            <a:off x="2714637" y="1272730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" name="Off-page Connector 1">
            <a:extLst>
              <a:ext uri="{FF2B5EF4-FFF2-40B4-BE49-F238E27FC236}">
                <a16:creationId xmlns="" xmlns:a16="http://schemas.microsoft.com/office/drawing/2014/main" id="{0BF7A4B3-9A0C-B9B7-7C40-EE266F5FB097}"/>
              </a:ext>
            </a:extLst>
          </p:cNvPr>
          <p:cNvSpPr/>
          <p:nvPr/>
        </p:nvSpPr>
        <p:spPr>
          <a:xfrm>
            <a:off x="746949" y="9520"/>
            <a:ext cx="774388" cy="665016"/>
          </a:xfrm>
          <a:prstGeom prst="flowChartOffpageConnector">
            <a:avLst/>
          </a:prstGeom>
          <a:solidFill>
            <a:srgbClr val="E5E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 Description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0A63343-34BA-5C31-9558-663BC55E0AD0}"/>
              </a:ext>
            </a:extLst>
          </p:cNvPr>
          <p:cNvSpPr txBox="1"/>
          <p:nvPr/>
        </p:nvSpPr>
        <p:spPr>
          <a:xfrm>
            <a:off x="1521335" y="197367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B2B013E-C152-515F-F40C-96881DA602F8}"/>
              </a:ext>
            </a:extLst>
          </p:cNvPr>
          <p:cNvSpPr txBox="1"/>
          <p:nvPr/>
        </p:nvSpPr>
        <p:spPr>
          <a:xfrm>
            <a:off x="1521335" y="744357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79450B2-B04B-6367-EC80-E9E59DDB40DA}"/>
              </a:ext>
            </a:extLst>
          </p:cNvPr>
          <p:cNvSpPr txBox="1"/>
          <p:nvPr/>
        </p:nvSpPr>
        <p:spPr>
          <a:xfrm>
            <a:off x="1521335" y="1286666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</p:spTree>
    <p:extLst>
      <p:ext uri="{BB962C8B-B14F-4D97-AF65-F5344CB8AC3E}">
        <p14:creationId xmlns:p14="http://schemas.microsoft.com/office/powerpoint/2010/main" val="1120134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2971EF3-CCBA-BE87-B672-7D33E3AD0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70" y="-1"/>
            <a:ext cx="3021410" cy="18002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A597DE9B-5FDE-A34A-9788-DCED7357C130}"/>
              </a:ext>
            </a:extLst>
          </p:cNvPr>
          <p:cNvSpPr txBox="1"/>
          <p:nvPr/>
        </p:nvSpPr>
        <p:spPr>
          <a:xfrm>
            <a:off x="2187819" y="199133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830685F-A9E0-0E02-2172-C6139E656E4C}"/>
              </a:ext>
            </a:extLst>
          </p:cNvPr>
          <p:cNvSpPr txBox="1"/>
          <p:nvPr/>
        </p:nvSpPr>
        <p:spPr>
          <a:xfrm>
            <a:off x="829270" y="237588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4075013-DA6A-2EAB-2538-10CEEC9D5D0D}"/>
              </a:ext>
            </a:extLst>
          </p:cNvPr>
          <p:cNvSpPr txBox="1"/>
          <p:nvPr/>
        </p:nvSpPr>
        <p:spPr>
          <a:xfrm>
            <a:off x="2184679" y="799712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853A502-2DDD-FB9E-C9DF-5D7D1F42BE9A}"/>
              </a:ext>
            </a:extLst>
          </p:cNvPr>
          <p:cNvSpPr txBox="1"/>
          <p:nvPr/>
        </p:nvSpPr>
        <p:spPr>
          <a:xfrm>
            <a:off x="826130" y="838168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562688AE-F0A5-64D9-D313-F6A046CC593E}"/>
              </a:ext>
            </a:extLst>
          </p:cNvPr>
          <p:cNvSpPr txBox="1"/>
          <p:nvPr/>
        </p:nvSpPr>
        <p:spPr>
          <a:xfrm>
            <a:off x="2184679" y="1401124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DF5132C-884C-97C3-C1E3-8794A6655D03}"/>
              </a:ext>
            </a:extLst>
          </p:cNvPr>
          <p:cNvSpPr txBox="1"/>
          <p:nvPr/>
        </p:nvSpPr>
        <p:spPr>
          <a:xfrm>
            <a:off x="826130" y="1439580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</p:spTree>
    <p:extLst>
      <p:ext uri="{BB962C8B-B14F-4D97-AF65-F5344CB8AC3E}">
        <p14:creationId xmlns:p14="http://schemas.microsoft.com/office/powerpoint/2010/main" val="3615703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345C7E23-9988-3FF7-D468-C1ADC0E94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52" y="-1"/>
            <a:ext cx="3240246" cy="18002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C9CC257-7D46-7F37-1545-A88548458F78}"/>
              </a:ext>
            </a:extLst>
          </p:cNvPr>
          <p:cNvSpPr txBox="1"/>
          <p:nvPr/>
        </p:nvSpPr>
        <p:spPr>
          <a:xfrm>
            <a:off x="2184679" y="799712"/>
            <a:ext cx="8353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BFCBA09-145E-06CB-F9DF-13E133A2426C}"/>
              </a:ext>
            </a:extLst>
          </p:cNvPr>
          <p:cNvSpPr txBox="1"/>
          <p:nvPr/>
        </p:nvSpPr>
        <p:spPr>
          <a:xfrm>
            <a:off x="689665" y="782094"/>
            <a:ext cx="4459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61E857-BB42-6D93-4301-A8DC9D1CBEF4}"/>
              </a:ext>
            </a:extLst>
          </p:cNvPr>
          <p:cNvSpPr txBox="1"/>
          <p:nvPr/>
        </p:nvSpPr>
        <p:spPr>
          <a:xfrm>
            <a:off x="2184679" y="1402696"/>
            <a:ext cx="8353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51E20D3-3317-7834-D08B-8C04826296BA}"/>
              </a:ext>
            </a:extLst>
          </p:cNvPr>
          <p:cNvSpPr txBox="1"/>
          <p:nvPr/>
        </p:nvSpPr>
        <p:spPr>
          <a:xfrm>
            <a:off x="2184679" y="199889"/>
            <a:ext cx="8353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763093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85796B22-D649-2D39-B2FE-D2E07E05CC56}"/>
              </a:ext>
            </a:extLst>
          </p:cNvPr>
          <p:cNvSpPr/>
          <p:nvPr/>
        </p:nvSpPr>
        <p:spPr>
          <a:xfrm>
            <a:off x="756985" y="917367"/>
            <a:ext cx="1074589" cy="8648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76B2C47-E746-E736-BE19-0E2692F45A7A}"/>
              </a:ext>
            </a:extLst>
          </p:cNvPr>
          <p:cNvSpPr/>
          <p:nvPr/>
        </p:nvSpPr>
        <p:spPr>
          <a:xfrm>
            <a:off x="2848377" y="923558"/>
            <a:ext cx="1074589" cy="8648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079582A4-B926-0B6E-D9A6-18536123491A}"/>
              </a:ext>
            </a:extLst>
          </p:cNvPr>
          <p:cNvSpPr/>
          <p:nvPr/>
        </p:nvSpPr>
        <p:spPr>
          <a:xfrm>
            <a:off x="1789202" y="15107"/>
            <a:ext cx="1074589" cy="8648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3A921EE-A3AE-1C9C-D2D4-235BC2552297}"/>
              </a:ext>
            </a:extLst>
          </p:cNvPr>
          <p:cNvSpPr txBox="1"/>
          <p:nvPr/>
        </p:nvSpPr>
        <p:spPr>
          <a:xfrm>
            <a:off x="870518" y="1250184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928E03A-04AB-ED9A-C29F-4DD14309D211}"/>
              </a:ext>
            </a:extLst>
          </p:cNvPr>
          <p:cNvSpPr txBox="1"/>
          <p:nvPr/>
        </p:nvSpPr>
        <p:spPr>
          <a:xfrm>
            <a:off x="3003252" y="1252941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EED186B-89F0-6FA8-993C-01947665A94E}"/>
              </a:ext>
            </a:extLst>
          </p:cNvPr>
          <p:cNvSpPr txBox="1"/>
          <p:nvPr/>
        </p:nvSpPr>
        <p:spPr>
          <a:xfrm>
            <a:off x="1936885" y="329070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5569497-83FF-823A-B3E2-2F9BE2DAD569}"/>
              </a:ext>
            </a:extLst>
          </p:cNvPr>
          <p:cNvSpPr txBox="1"/>
          <p:nvPr/>
        </p:nvSpPr>
        <p:spPr>
          <a:xfrm>
            <a:off x="1936885" y="1240170"/>
            <a:ext cx="7792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Title or One Sentence Description]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F73224C-C444-F124-E369-BE2C79B2F35C}"/>
              </a:ext>
            </a:extLst>
          </p:cNvPr>
          <p:cNvSpPr txBox="1"/>
          <p:nvPr/>
        </p:nvSpPr>
        <p:spPr>
          <a:xfrm>
            <a:off x="941546" y="555261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CBEEAEA-787C-CE6E-E024-8276DD46C13F}"/>
              </a:ext>
            </a:extLst>
          </p:cNvPr>
          <p:cNvSpPr txBox="1"/>
          <p:nvPr/>
        </p:nvSpPr>
        <p:spPr>
          <a:xfrm>
            <a:off x="2911362" y="555261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A718469A-1540-B6FC-4F0E-FD8B57E57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846" y="548913"/>
            <a:ext cx="349096" cy="3554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30A0011-D38C-79A0-BB7D-1BC0217C8D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85174" y="552087"/>
            <a:ext cx="349096" cy="35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1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242A027F-B539-267F-6F3B-34EEE6B48A19}"/>
              </a:ext>
            </a:extLst>
          </p:cNvPr>
          <p:cNvSpPr/>
          <p:nvPr/>
        </p:nvSpPr>
        <p:spPr>
          <a:xfrm>
            <a:off x="756985" y="11769"/>
            <a:ext cx="1074589" cy="8648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8BE391E-7175-BCA6-94F1-9EDD1AC4737E}"/>
              </a:ext>
            </a:extLst>
          </p:cNvPr>
          <p:cNvSpPr/>
          <p:nvPr/>
        </p:nvSpPr>
        <p:spPr>
          <a:xfrm>
            <a:off x="2848377" y="11769"/>
            <a:ext cx="1074589" cy="8648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A7603C2B-68C4-FB70-5C2A-1B33E338790F}"/>
              </a:ext>
            </a:extLst>
          </p:cNvPr>
          <p:cNvSpPr/>
          <p:nvPr/>
        </p:nvSpPr>
        <p:spPr>
          <a:xfrm>
            <a:off x="1789202" y="917366"/>
            <a:ext cx="1074589" cy="8648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3A921EE-A3AE-1C9C-D2D4-235BC2552297}"/>
              </a:ext>
            </a:extLst>
          </p:cNvPr>
          <p:cNvSpPr txBox="1"/>
          <p:nvPr/>
        </p:nvSpPr>
        <p:spPr>
          <a:xfrm>
            <a:off x="870518" y="350071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928E03A-04AB-ED9A-C29F-4DD14309D211}"/>
              </a:ext>
            </a:extLst>
          </p:cNvPr>
          <p:cNvSpPr txBox="1"/>
          <p:nvPr/>
        </p:nvSpPr>
        <p:spPr>
          <a:xfrm>
            <a:off x="3003252" y="352828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EED186B-89F0-6FA8-993C-01947665A94E}"/>
              </a:ext>
            </a:extLst>
          </p:cNvPr>
          <p:cNvSpPr txBox="1"/>
          <p:nvPr/>
        </p:nvSpPr>
        <p:spPr>
          <a:xfrm>
            <a:off x="1936885" y="1229183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5569497-83FF-823A-B3E2-2F9BE2DAD569}"/>
              </a:ext>
            </a:extLst>
          </p:cNvPr>
          <p:cNvSpPr txBox="1"/>
          <p:nvPr/>
        </p:nvSpPr>
        <p:spPr>
          <a:xfrm>
            <a:off x="1963841" y="325349"/>
            <a:ext cx="7792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Title or One Sentence Description]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F73224C-C444-F124-E369-BE2C79B2F35C}"/>
              </a:ext>
            </a:extLst>
          </p:cNvPr>
          <p:cNvSpPr txBox="1"/>
          <p:nvPr/>
        </p:nvSpPr>
        <p:spPr>
          <a:xfrm>
            <a:off x="883995" y="1132500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CBEEAEA-787C-CE6E-E024-8276DD46C13F}"/>
              </a:ext>
            </a:extLst>
          </p:cNvPr>
          <p:cNvSpPr txBox="1"/>
          <p:nvPr/>
        </p:nvSpPr>
        <p:spPr>
          <a:xfrm>
            <a:off x="2996059" y="1132499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9C966C71-247E-72EB-613C-A7BD25AC7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417392" y="903286"/>
            <a:ext cx="349096" cy="35544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63A47270-B0B3-5AC9-1584-21EA30A4F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902873" y="900112"/>
            <a:ext cx="349096" cy="35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26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E474DF9-4558-CB1C-BF64-CA8477287A3A}"/>
              </a:ext>
            </a:extLst>
          </p:cNvPr>
          <p:cNvSpPr txBox="1"/>
          <p:nvPr/>
        </p:nvSpPr>
        <p:spPr>
          <a:xfrm>
            <a:off x="1060298" y="696892"/>
            <a:ext cx="2559355" cy="522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Graphical Abstract Templates:</a:t>
            </a:r>
          </a:p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Four Panels</a:t>
            </a:r>
          </a:p>
        </p:txBody>
      </p:sp>
    </p:spTree>
    <p:extLst>
      <p:ext uri="{BB962C8B-B14F-4D97-AF65-F5344CB8AC3E}">
        <p14:creationId xmlns:p14="http://schemas.microsoft.com/office/powerpoint/2010/main" val="3541083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CBA0B8D-B30E-40F3-A8EA-83E31CAC2C0B}"/>
              </a:ext>
            </a:extLst>
          </p:cNvPr>
          <p:cNvSpPr txBox="1"/>
          <p:nvPr/>
        </p:nvSpPr>
        <p:spPr>
          <a:xfrm>
            <a:off x="821067" y="830893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C9ED7B4-D797-F688-20D9-D0DC88620595}"/>
              </a:ext>
            </a:extLst>
          </p:cNvPr>
          <p:cNvSpPr txBox="1"/>
          <p:nvPr/>
        </p:nvSpPr>
        <p:spPr>
          <a:xfrm>
            <a:off x="2201263" y="83089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39D2035-3D9A-2751-48FB-B7D2E16A7914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2981119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56216F77-1549-6E88-7350-3AEB3642ED71}"/>
              </a:ext>
            </a:extLst>
          </p:cNvPr>
          <p:cNvSpPr/>
          <p:nvPr/>
        </p:nvSpPr>
        <p:spPr>
          <a:xfrm>
            <a:off x="2372787" y="272972"/>
            <a:ext cx="831247" cy="15272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ACC1B3D-C88D-37BB-857A-6FF93497FD32}"/>
              </a:ext>
            </a:extLst>
          </p:cNvPr>
          <p:cNvSpPr/>
          <p:nvPr/>
        </p:nvSpPr>
        <p:spPr>
          <a:xfrm>
            <a:off x="718063" y="272971"/>
            <a:ext cx="831247" cy="15272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3EFDBC2-6BBC-3BE3-1540-335CE508E45F}"/>
              </a:ext>
            </a:extLst>
          </p:cNvPr>
          <p:cNvSpPr txBox="1"/>
          <p:nvPr/>
        </p:nvSpPr>
        <p:spPr>
          <a:xfrm>
            <a:off x="724345" y="1465725"/>
            <a:ext cx="7975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732294" y="755048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79CD907-2BE6-842F-8546-4788A9666D6F}"/>
              </a:ext>
            </a:extLst>
          </p:cNvPr>
          <p:cNvSpPr txBox="1"/>
          <p:nvPr/>
        </p:nvSpPr>
        <p:spPr>
          <a:xfrm>
            <a:off x="2378670" y="755048"/>
            <a:ext cx="80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0A36E67-73B1-5653-8D58-3EFE83C5E1C7}"/>
              </a:ext>
            </a:extLst>
          </p:cNvPr>
          <p:cNvSpPr txBox="1"/>
          <p:nvPr/>
        </p:nvSpPr>
        <p:spPr>
          <a:xfrm>
            <a:off x="1553528" y="761126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B484D8D-A96C-A52B-BC5A-8E07A8C4063E}"/>
              </a:ext>
            </a:extLst>
          </p:cNvPr>
          <p:cNvSpPr txBox="1"/>
          <p:nvPr/>
        </p:nvSpPr>
        <p:spPr>
          <a:xfrm>
            <a:off x="3188732" y="755048"/>
            <a:ext cx="8098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D65F6F48-D203-A1B4-819C-1D9C073DB2B8}"/>
              </a:ext>
            </a:extLst>
          </p:cNvPr>
          <p:cNvSpPr txBox="1"/>
          <p:nvPr/>
        </p:nvSpPr>
        <p:spPr>
          <a:xfrm>
            <a:off x="1536343" y="1460523"/>
            <a:ext cx="7975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0A72BE5-3386-1B64-6114-50AF0CF18320}"/>
              </a:ext>
            </a:extLst>
          </p:cNvPr>
          <p:cNvSpPr txBox="1"/>
          <p:nvPr/>
        </p:nvSpPr>
        <p:spPr>
          <a:xfrm>
            <a:off x="2372787" y="1465725"/>
            <a:ext cx="7975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7C18056-B752-AC6A-F0CF-24DB12E0B5C3}"/>
              </a:ext>
            </a:extLst>
          </p:cNvPr>
          <p:cNvSpPr txBox="1"/>
          <p:nvPr/>
        </p:nvSpPr>
        <p:spPr>
          <a:xfrm>
            <a:off x="3136621" y="1465725"/>
            <a:ext cx="7975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B4EEFA4-5489-EB98-9365-91341CDA1808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4100416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4B77A5F7-FFD9-B068-4065-1EC75F6E680F}"/>
              </a:ext>
            </a:extLst>
          </p:cNvPr>
          <p:cNvCxnSpPr>
            <a:cxnSpLocks/>
          </p:cNvCxnSpPr>
          <p:nvPr/>
        </p:nvCxnSpPr>
        <p:spPr>
          <a:xfrm>
            <a:off x="1462993" y="548832"/>
            <a:ext cx="10764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4858C6B6-5669-B06D-8B45-812A05EE8700}"/>
              </a:ext>
            </a:extLst>
          </p:cNvPr>
          <p:cNvCxnSpPr>
            <a:cxnSpLocks/>
          </p:cNvCxnSpPr>
          <p:nvPr/>
        </p:nvCxnSpPr>
        <p:spPr>
          <a:xfrm>
            <a:off x="2292013" y="548832"/>
            <a:ext cx="10764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30095068-8F2B-73DC-1770-5CD8CAAACF6E}"/>
              </a:ext>
            </a:extLst>
          </p:cNvPr>
          <p:cNvCxnSpPr>
            <a:cxnSpLocks/>
          </p:cNvCxnSpPr>
          <p:nvPr/>
        </p:nvCxnSpPr>
        <p:spPr>
          <a:xfrm>
            <a:off x="3121033" y="548832"/>
            <a:ext cx="107642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C2B65FD-BD16-BC02-37C9-31EA4718FCA6}"/>
              </a:ext>
            </a:extLst>
          </p:cNvPr>
          <p:cNvSpPr txBox="1"/>
          <p:nvPr/>
        </p:nvSpPr>
        <p:spPr>
          <a:xfrm>
            <a:off x="675489" y="995770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E98ADCC-2DB8-ACDE-0620-F83E9B2C61F3}"/>
              </a:ext>
            </a:extLst>
          </p:cNvPr>
          <p:cNvSpPr txBox="1"/>
          <p:nvPr/>
        </p:nvSpPr>
        <p:spPr>
          <a:xfrm>
            <a:off x="2387350" y="995770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02EE10F-44E2-AFC0-32FC-B06B59A30F8B}"/>
              </a:ext>
            </a:extLst>
          </p:cNvPr>
          <p:cNvSpPr txBox="1"/>
          <p:nvPr/>
        </p:nvSpPr>
        <p:spPr>
          <a:xfrm>
            <a:off x="3192683" y="995770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2859F91-76EF-1596-F2D3-025918A7E81E}"/>
              </a:ext>
            </a:extLst>
          </p:cNvPr>
          <p:cNvSpPr txBox="1"/>
          <p:nvPr/>
        </p:nvSpPr>
        <p:spPr>
          <a:xfrm>
            <a:off x="1542688" y="995770"/>
            <a:ext cx="7816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CAD860F-DCEE-F212-DFE2-ABD6E2ED93DC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E58973D-03A1-66DB-67BE-6A6CB6E866F3}"/>
              </a:ext>
            </a:extLst>
          </p:cNvPr>
          <p:cNvSpPr/>
          <p:nvPr/>
        </p:nvSpPr>
        <p:spPr>
          <a:xfrm>
            <a:off x="765414" y="373958"/>
            <a:ext cx="673780" cy="349748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2CFA6AE-7C86-3F1C-6BEF-0AD8906B69A6}"/>
              </a:ext>
            </a:extLst>
          </p:cNvPr>
          <p:cNvSpPr/>
          <p:nvPr/>
        </p:nvSpPr>
        <p:spPr>
          <a:xfrm>
            <a:off x="1594434" y="373958"/>
            <a:ext cx="673780" cy="349748"/>
          </a:xfrm>
          <a:prstGeom prst="rect">
            <a:avLst/>
          </a:prstGeom>
          <a:solidFill>
            <a:srgbClr val="E5E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Text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9506416-D0F8-5A2E-BD0F-D45426F73D5B}"/>
              </a:ext>
            </a:extLst>
          </p:cNvPr>
          <p:cNvSpPr/>
          <p:nvPr/>
        </p:nvSpPr>
        <p:spPr>
          <a:xfrm>
            <a:off x="2423454" y="373958"/>
            <a:ext cx="673780" cy="349748"/>
          </a:xfrm>
          <a:prstGeom prst="rect">
            <a:avLst/>
          </a:prstGeom>
          <a:solidFill>
            <a:srgbClr val="D5D9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C556A9C2-C4D5-E6CD-0885-E3B6C89DE192}"/>
              </a:ext>
            </a:extLst>
          </p:cNvPr>
          <p:cNvSpPr/>
          <p:nvPr/>
        </p:nvSpPr>
        <p:spPr>
          <a:xfrm>
            <a:off x="3252474" y="373958"/>
            <a:ext cx="673780" cy="349748"/>
          </a:xfrm>
          <a:prstGeom prst="rect">
            <a:avLst/>
          </a:prstGeom>
          <a:solidFill>
            <a:srgbClr val="B2B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237410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777BCA5-B85B-DA98-0369-DE016EC1D4C5}"/>
              </a:ext>
            </a:extLst>
          </p:cNvPr>
          <p:cNvSpPr/>
          <p:nvPr/>
        </p:nvSpPr>
        <p:spPr>
          <a:xfrm>
            <a:off x="719852" y="0"/>
            <a:ext cx="3240246" cy="4550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7A10818-0348-25EC-95AF-88A6F9CBEE77}"/>
              </a:ext>
            </a:extLst>
          </p:cNvPr>
          <p:cNvSpPr/>
          <p:nvPr/>
        </p:nvSpPr>
        <p:spPr>
          <a:xfrm>
            <a:off x="719852" y="903682"/>
            <a:ext cx="3240246" cy="4550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45F16AFC-5BAD-6A26-1F77-89DE22A54D0C}"/>
              </a:ext>
            </a:extLst>
          </p:cNvPr>
          <p:cNvSpPr/>
          <p:nvPr/>
        </p:nvSpPr>
        <p:spPr>
          <a:xfrm>
            <a:off x="719852" y="450254"/>
            <a:ext cx="3240246" cy="455015"/>
          </a:xfrm>
          <a:prstGeom prst="rect">
            <a:avLst/>
          </a:prstGeom>
          <a:solidFill>
            <a:srgbClr val="D9D9D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1F3BDFF-B63C-511D-321B-E7CF39895AA2}"/>
              </a:ext>
            </a:extLst>
          </p:cNvPr>
          <p:cNvSpPr/>
          <p:nvPr/>
        </p:nvSpPr>
        <p:spPr>
          <a:xfrm>
            <a:off x="719852" y="1345209"/>
            <a:ext cx="3240246" cy="4550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2408DC4-D1D6-8CA1-67A4-BFA965FA7A60}"/>
              </a:ext>
            </a:extLst>
          </p:cNvPr>
          <p:cNvSpPr txBox="1"/>
          <p:nvPr/>
        </p:nvSpPr>
        <p:spPr>
          <a:xfrm>
            <a:off x="2339975" y="125144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4D87D8E-2D64-1C74-B6F8-D7AADF65E520}"/>
              </a:ext>
            </a:extLst>
          </p:cNvPr>
          <p:cNvSpPr txBox="1"/>
          <p:nvPr/>
        </p:nvSpPr>
        <p:spPr>
          <a:xfrm>
            <a:off x="981426" y="163599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614E2FD-961A-DB7B-A6D0-4C2E4B2ECB16}"/>
              </a:ext>
            </a:extLst>
          </p:cNvPr>
          <p:cNvSpPr txBox="1"/>
          <p:nvPr/>
        </p:nvSpPr>
        <p:spPr>
          <a:xfrm>
            <a:off x="2339975" y="565084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CEBD85B-730E-A41F-D5CF-EE1F7E0CE6DA}"/>
              </a:ext>
            </a:extLst>
          </p:cNvPr>
          <p:cNvSpPr txBox="1"/>
          <p:nvPr/>
        </p:nvSpPr>
        <p:spPr>
          <a:xfrm>
            <a:off x="981426" y="603539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D68703A-7CDE-A3A5-FF59-A073FEB2C52F}"/>
              </a:ext>
            </a:extLst>
          </p:cNvPr>
          <p:cNvSpPr txBox="1"/>
          <p:nvPr/>
        </p:nvSpPr>
        <p:spPr>
          <a:xfrm>
            <a:off x="2339975" y="1022396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03E48B6-D5C2-3978-0D99-CA8AB08EF1BC}"/>
              </a:ext>
            </a:extLst>
          </p:cNvPr>
          <p:cNvSpPr txBox="1"/>
          <p:nvPr/>
        </p:nvSpPr>
        <p:spPr>
          <a:xfrm>
            <a:off x="981426" y="1060852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129AAF7-68AB-6B41-3964-FEFCCC2D240B}"/>
              </a:ext>
            </a:extLst>
          </p:cNvPr>
          <p:cNvSpPr txBox="1"/>
          <p:nvPr/>
        </p:nvSpPr>
        <p:spPr>
          <a:xfrm>
            <a:off x="2339975" y="1479478"/>
            <a:ext cx="8353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170E1B4-4186-982C-C97A-70CBEE48695F}"/>
              </a:ext>
            </a:extLst>
          </p:cNvPr>
          <p:cNvSpPr txBox="1"/>
          <p:nvPr/>
        </p:nvSpPr>
        <p:spPr>
          <a:xfrm>
            <a:off x="981426" y="151793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</p:spTree>
    <p:extLst>
      <p:ext uri="{BB962C8B-B14F-4D97-AF65-F5344CB8AC3E}">
        <p14:creationId xmlns:p14="http://schemas.microsoft.com/office/powerpoint/2010/main" val="48845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D19797C-E44F-3991-337D-3751E84EBAE2}"/>
              </a:ext>
            </a:extLst>
          </p:cNvPr>
          <p:cNvSpPr txBox="1"/>
          <p:nvPr/>
        </p:nvSpPr>
        <p:spPr>
          <a:xfrm>
            <a:off x="1117227" y="779732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63DE02E-B57D-C065-B959-E96DAFA266AA}"/>
              </a:ext>
            </a:extLst>
          </p:cNvPr>
          <p:cNvSpPr txBox="1"/>
          <p:nvPr/>
        </p:nvSpPr>
        <p:spPr>
          <a:xfrm>
            <a:off x="2764912" y="800305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614E1A-E6F2-D005-F871-1D02F3DD2969}"/>
              </a:ext>
            </a:extLst>
          </p:cNvPr>
          <p:cNvSpPr txBox="1"/>
          <p:nvPr/>
        </p:nvSpPr>
        <p:spPr>
          <a:xfrm>
            <a:off x="1923407" y="1436166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7F8291D-1FBA-1F50-10F0-C07EA4BAB28C}"/>
              </a:ext>
            </a:extLst>
          </p:cNvPr>
          <p:cNvSpPr txBox="1"/>
          <p:nvPr/>
        </p:nvSpPr>
        <p:spPr>
          <a:xfrm>
            <a:off x="1950363" y="772827"/>
            <a:ext cx="7792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Title or One Sentence Description]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FBFA830-92EF-8047-3788-438D1AFBAFB7}"/>
              </a:ext>
            </a:extLst>
          </p:cNvPr>
          <p:cNvSpPr txBox="1"/>
          <p:nvPr/>
        </p:nvSpPr>
        <p:spPr>
          <a:xfrm>
            <a:off x="1130705" y="1477664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4CF927E-F091-2E59-0F08-A6E32E232645}"/>
              </a:ext>
            </a:extLst>
          </p:cNvPr>
          <p:cNvSpPr txBox="1"/>
          <p:nvPr/>
        </p:nvSpPr>
        <p:spPr>
          <a:xfrm>
            <a:off x="2791867" y="1477664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AC1EC9C6-C304-2C41-92D9-3A36CFFA884D}"/>
              </a:ext>
            </a:extLst>
          </p:cNvPr>
          <p:cNvSpPr txBox="1"/>
          <p:nvPr/>
        </p:nvSpPr>
        <p:spPr>
          <a:xfrm>
            <a:off x="1117227" y="234248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4B353E4-0C68-DA02-2202-F1FBECDBDACE}"/>
              </a:ext>
            </a:extLst>
          </p:cNvPr>
          <p:cNvSpPr txBox="1"/>
          <p:nvPr/>
        </p:nvSpPr>
        <p:spPr>
          <a:xfrm>
            <a:off x="2764912" y="234248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40A6869-9512-7086-FB0E-48DE919A1A62}"/>
              </a:ext>
            </a:extLst>
          </p:cNvPr>
          <p:cNvSpPr txBox="1"/>
          <p:nvPr/>
        </p:nvSpPr>
        <p:spPr>
          <a:xfrm>
            <a:off x="1953537" y="164092"/>
            <a:ext cx="8061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1E94E4F-3DF9-5158-87FD-601FD82F45CE}"/>
              </a:ext>
            </a:extLst>
          </p:cNvPr>
          <p:cNvSpPr/>
          <p:nvPr/>
        </p:nvSpPr>
        <p:spPr>
          <a:xfrm>
            <a:off x="1965067" y="-1559"/>
            <a:ext cx="749816" cy="6220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BBFC7E4-E59F-B6B0-912D-72CE556912EE}"/>
              </a:ext>
            </a:extLst>
          </p:cNvPr>
          <p:cNvSpPr/>
          <p:nvPr/>
        </p:nvSpPr>
        <p:spPr>
          <a:xfrm>
            <a:off x="1965067" y="1179500"/>
            <a:ext cx="749816" cy="6220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AA6187F0-C59F-A3C4-679C-D082777D1E5F}"/>
              </a:ext>
            </a:extLst>
          </p:cNvPr>
          <p:cNvSpPr/>
          <p:nvPr/>
        </p:nvSpPr>
        <p:spPr>
          <a:xfrm>
            <a:off x="2750200" y="597579"/>
            <a:ext cx="749816" cy="6220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443F21DC-E056-EECD-92F6-746224B60304}"/>
              </a:ext>
            </a:extLst>
          </p:cNvPr>
          <p:cNvSpPr/>
          <p:nvPr/>
        </p:nvSpPr>
        <p:spPr>
          <a:xfrm>
            <a:off x="1176546" y="597579"/>
            <a:ext cx="749816" cy="6220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50C1114C-0235-7059-7C44-2A15706C5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088" y="201444"/>
            <a:ext cx="349096" cy="35544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BB376E69-8A10-ABF7-DDE6-9996DC41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746239" y="204618"/>
            <a:ext cx="349096" cy="35544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11935FC6-7456-263D-B990-82E1AAB6D7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581914" y="1233191"/>
            <a:ext cx="349096" cy="35544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023849E6-28CC-23C7-BC44-61311BBDF5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743065" y="1248453"/>
            <a:ext cx="349096" cy="35544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5C811AED-DDD1-2423-C4F2-EACB12F5F45B}"/>
              </a:ext>
            </a:extLst>
          </p:cNvPr>
          <p:cNvSpPr txBox="1"/>
          <p:nvPr/>
        </p:nvSpPr>
        <p:spPr>
          <a:xfrm>
            <a:off x="1179935" y="804048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87F6323-273B-45AB-322C-2C492CFBB537}"/>
              </a:ext>
            </a:extLst>
          </p:cNvPr>
          <p:cNvSpPr txBox="1"/>
          <p:nvPr/>
        </p:nvSpPr>
        <p:spPr>
          <a:xfrm>
            <a:off x="1972890" y="195792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2EFFEFA6-B870-4FE5-5ABF-D4DF0D86E109}"/>
              </a:ext>
            </a:extLst>
          </p:cNvPr>
          <p:cNvSpPr txBox="1"/>
          <p:nvPr/>
        </p:nvSpPr>
        <p:spPr>
          <a:xfrm>
            <a:off x="2750665" y="786099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7983E365-14AD-703D-EA1A-80091F7BC8F7}"/>
              </a:ext>
            </a:extLst>
          </p:cNvPr>
          <p:cNvSpPr txBox="1"/>
          <p:nvPr/>
        </p:nvSpPr>
        <p:spPr>
          <a:xfrm>
            <a:off x="1982986" y="1419965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8261356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0D8782E-AF74-D36E-F869-86AEE5B19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434" y="607721"/>
            <a:ext cx="241194" cy="380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CAF3CEE-6A1B-C51B-67DF-3759D26B5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118" y="775922"/>
            <a:ext cx="120597" cy="444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D6BFD78-CB57-560C-A00F-14AA854B2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866" y="599817"/>
            <a:ext cx="120597" cy="444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50FF9E6-4502-2169-C0E6-A47A3DDFC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866" y="975649"/>
            <a:ext cx="120597" cy="444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052C75D-79BA-3DC1-2F1A-4081A0CE77D8}"/>
              </a:ext>
            </a:extLst>
          </p:cNvPr>
          <p:cNvSpPr txBox="1"/>
          <p:nvPr/>
        </p:nvSpPr>
        <p:spPr>
          <a:xfrm>
            <a:off x="673192" y="138996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2E551F9-52B9-2482-7634-D5628A6473CD}"/>
              </a:ext>
            </a:extLst>
          </p:cNvPr>
          <p:cNvSpPr txBox="1"/>
          <p:nvPr/>
        </p:nvSpPr>
        <p:spPr>
          <a:xfrm>
            <a:off x="1452417" y="138996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44511ED-D8FE-4F76-A0FA-679DBD633B5A}"/>
              </a:ext>
            </a:extLst>
          </p:cNvPr>
          <p:cNvSpPr txBox="1"/>
          <p:nvPr/>
        </p:nvSpPr>
        <p:spPr>
          <a:xfrm>
            <a:off x="2327426" y="138996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A189EC9-A59C-D166-A3FF-11CA4A020DA0}"/>
              </a:ext>
            </a:extLst>
          </p:cNvPr>
          <p:cNvSpPr txBox="1"/>
          <p:nvPr/>
        </p:nvSpPr>
        <p:spPr>
          <a:xfrm>
            <a:off x="3151461" y="138996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BFBFFE6-6AED-70F8-73F2-28AA117E0D12}"/>
              </a:ext>
            </a:extLst>
          </p:cNvPr>
          <p:cNvSpPr txBox="1"/>
          <p:nvPr/>
        </p:nvSpPr>
        <p:spPr>
          <a:xfrm>
            <a:off x="704926" y="700146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ECE7676-328A-CF4E-68A7-54B875E8B2D5}"/>
              </a:ext>
            </a:extLst>
          </p:cNvPr>
          <p:cNvSpPr txBox="1"/>
          <p:nvPr/>
        </p:nvSpPr>
        <p:spPr>
          <a:xfrm>
            <a:off x="1476196" y="700146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B6F7FBA-7F07-DCF2-D2D7-3107CF6C6621}"/>
              </a:ext>
            </a:extLst>
          </p:cNvPr>
          <p:cNvSpPr txBox="1"/>
          <p:nvPr/>
        </p:nvSpPr>
        <p:spPr>
          <a:xfrm>
            <a:off x="2347914" y="910785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842C504-4723-0C5D-3BB8-81ADA98F5B4B}"/>
              </a:ext>
            </a:extLst>
          </p:cNvPr>
          <p:cNvSpPr txBox="1"/>
          <p:nvPr/>
        </p:nvSpPr>
        <p:spPr>
          <a:xfrm>
            <a:off x="3199020" y="910785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5276103-473E-9E99-7A99-58E800C93FA4}"/>
              </a:ext>
            </a:extLst>
          </p:cNvPr>
          <p:cNvSpPr txBox="1"/>
          <p:nvPr/>
        </p:nvSpPr>
        <p:spPr>
          <a:xfrm>
            <a:off x="3175240" y="525258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182182F-589C-361D-CCA7-1A348A2397C7}"/>
              </a:ext>
            </a:extLst>
          </p:cNvPr>
          <p:cNvSpPr txBox="1"/>
          <p:nvPr/>
        </p:nvSpPr>
        <p:spPr>
          <a:xfrm>
            <a:off x="2351205" y="525258"/>
            <a:ext cx="7316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72707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E474DF9-4558-CB1C-BF64-CA8477287A3A}"/>
              </a:ext>
            </a:extLst>
          </p:cNvPr>
          <p:cNvSpPr txBox="1"/>
          <p:nvPr/>
        </p:nvSpPr>
        <p:spPr>
          <a:xfrm>
            <a:off x="1060298" y="696892"/>
            <a:ext cx="2559355" cy="522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Graphical Abstract Templates:</a:t>
            </a:r>
          </a:p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Unique Designs</a:t>
            </a:r>
          </a:p>
        </p:txBody>
      </p:sp>
    </p:spTree>
    <p:extLst>
      <p:ext uri="{BB962C8B-B14F-4D97-AF65-F5344CB8AC3E}">
        <p14:creationId xmlns:p14="http://schemas.microsoft.com/office/powerpoint/2010/main" val="12843579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9E43B34D-0F95-1931-A24C-671322BDE39E}"/>
              </a:ext>
            </a:extLst>
          </p:cNvPr>
          <p:cNvCxnSpPr/>
          <p:nvPr/>
        </p:nvCxnSpPr>
        <p:spPr>
          <a:xfrm flipV="1">
            <a:off x="1047617" y="847910"/>
            <a:ext cx="0" cy="2243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="" xmlns:a16="http://schemas.microsoft.com/office/drawing/2014/main" id="{808FBD3F-E3A2-4151-367B-D39CDAC5B085}"/>
              </a:ext>
            </a:extLst>
          </p:cNvPr>
          <p:cNvCxnSpPr/>
          <p:nvPr/>
        </p:nvCxnSpPr>
        <p:spPr>
          <a:xfrm flipV="1">
            <a:off x="2611556" y="853206"/>
            <a:ext cx="0" cy="2243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DE1058B6-2748-6B44-5A26-BF3BF2AA88A5}"/>
              </a:ext>
            </a:extLst>
          </p:cNvPr>
          <p:cNvCxnSpPr>
            <a:cxnSpLocks/>
          </p:cNvCxnSpPr>
          <p:nvPr/>
        </p:nvCxnSpPr>
        <p:spPr>
          <a:xfrm flipV="1">
            <a:off x="1837383" y="608072"/>
            <a:ext cx="0" cy="4600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="" xmlns:a16="http://schemas.microsoft.com/office/drawing/2014/main" id="{77675C1A-B1A1-1338-11C7-5800E477BB7F}"/>
              </a:ext>
            </a:extLst>
          </p:cNvPr>
          <p:cNvCxnSpPr>
            <a:cxnSpLocks/>
          </p:cNvCxnSpPr>
          <p:nvPr/>
        </p:nvCxnSpPr>
        <p:spPr>
          <a:xfrm flipV="1">
            <a:off x="3447803" y="653239"/>
            <a:ext cx="0" cy="4190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ACC1B3D-C88D-37BB-857A-6FF93497FD32}"/>
              </a:ext>
            </a:extLst>
          </p:cNvPr>
          <p:cNvSpPr/>
          <p:nvPr/>
        </p:nvSpPr>
        <p:spPr>
          <a:xfrm>
            <a:off x="737968" y="1208444"/>
            <a:ext cx="761011" cy="5917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0A0DDF08-B209-CEEB-AC08-AD1D418BDFB7}"/>
              </a:ext>
            </a:extLst>
          </p:cNvPr>
          <p:cNvSpPr/>
          <p:nvPr/>
        </p:nvSpPr>
        <p:spPr>
          <a:xfrm>
            <a:off x="1501438" y="1208444"/>
            <a:ext cx="761011" cy="5917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77087994-52AE-23C7-0BC6-F6C6B972E5FE}"/>
              </a:ext>
            </a:extLst>
          </p:cNvPr>
          <p:cNvSpPr/>
          <p:nvPr/>
        </p:nvSpPr>
        <p:spPr>
          <a:xfrm>
            <a:off x="2262197" y="1208444"/>
            <a:ext cx="761011" cy="5917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C8EF3D3D-F869-ABCB-B728-C28EB4FF31FD}"/>
              </a:ext>
            </a:extLst>
          </p:cNvPr>
          <p:cNvSpPr/>
          <p:nvPr/>
        </p:nvSpPr>
        <p:spPr>
          <a:xfrm>
            <a:off x="3010534" y="1208444"/>
            <a:ext cx="761011" cy="5917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3EFDBC2-6BBC-3BE3-1540-335CE508E45F}"/>
              </a:ext>
            </a:extLst>
          </p:cNvPr>
          <p:cNvSpPr txBox="1"/>
          <p:nvPr/>
        </p:nvSpPr>
        <p:spPr>
          <a:xfrm>
            <a:off x="757223" y="1319664"/>
            <a:ext cx="648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[Research highlight]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737097" y="530041"/>
            <a:ext cx="7051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[Scientist et al. Insert Journal. Year]</a:t>
            </a:r>
          </a:p>
        </p:txBody>
      </p:sp>
      <p:sp>
        <p:nvSpPr>
          <p:cNvPr id="3" name="Right Arrow 2">
            <a:extLst>
              <a:ext uri="{FF2B5EF4-FFF2-40B4-BE49-F238E27FC236}">
                <a16:creationId xmlns="" xmlns:a16="http://schemas.microsoft.com/office/drawing/2014/main" id="{22718262-FBFA-1127-BEDB-C9AF9655C437}"/>
              </a:ext>
            </a:extLst>
          </p:cNvPr>
          <p:cNvSpPr/>
          <p:nvPr/>
        </p:nvSpPr>
        <p:spPr>
          <a:xfrm>
            <a:off x="737097" y="990129"/>
            <a:ext cx="3215363" cy="294064"/>
          </a:xfrm>
          <a:prstGeom prst="rightArrow">
            <a:avLst>
              <a:gd name="adj1" fmla="val 50000"/>
              <a:gd name="adj2" fmla="val 47431"/>
            </a:avLst>
          </a:prstGeom>
          <a:gradFill>
            <a:gsLst>
              <a:gs pos="50000">
                <a:srgbClr val="D9D9D9"/>
              </a:gs>
              <a:gs pos="0">
                <a:schemeClr val="bg1">
                  <a:lumMod val="75000"/>
                </a:schemeClr>
              </a:gs>
              <a:gs pos="100000">
                <a:schemeClr val="bg1">
                  <a:lumMod val="9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E1ACBC7-0739-995F-F7AA-76F99A14BE99}"/>
              </a:ext>
            </a:extLst>
          </p:cNvPr>
          <p:cNvSpPr txBox="1"/>
          <p:nvPr/>
        </p:nvSpPr>
        <p:spPr>
          <a:xfrm>
            <a:off x="831517" y="1077555"/>
            <a:ext cx="342535" cy="1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" b="1" dirty="0"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965316D7-1062-469D-240E-D7A10E6A8DF8}"/>
              </a:ext>
            </a:extLst>
          </p:cNvPr>
          <p:cNvSpPr txBox="1"/>
          <p:nvPr/>
        </p:nvSpPr>
        <p:spPr>
          <a:xfrm>
            <a:off x="1663223" y="1077555"/>
            <a:ext cx="324927" cy="1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" b="1" dirty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03718438-418E-9154-A7BD-F592AC4886E5}"/>
              </a:ext>
            </a:extLst>
          </p:cNvPr>
          <p:cNvSpPr txBox="1"/>
          <p:nvPr/>
        </p:nvSpPr>
        <p:spPr>
          <a:xfrm>
            <a:off x="3194176" y="1085984"/>
            <a:ext cx="354583" cy="1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B88D1459-C649-E722-1A10-A7E90A8A2B4B}"/>
              </a:ext>
            </a:extLst>
          </p:cNvPr>
          <p:cNvSpPr txBox="1"/>
          <p:nvPr/>
        </p:nvSpPr>
        <p:spPr>
          <a:xfrm>
            <a:off x="2372113" y="1077555"/>
            <a:ext cx="376796" cy="1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" b="1" dirty="0"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5381279-1BDB-173E-4144-FD343F2CF27F}"/>
              </a:ext>
            </a:extLst>
          </p:cNvPr>
          <p:cNvSpPr txBox="1"/>
          <p:nvPr/>
        </p:nvSpPr>
        <p:spPr>
          <a:xfrm>
            <a:off x="1486306" y="331435"/>
            <a:ext cx="7051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[Scientist et al. Insert Journal. Year]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88E4D9CE-E96E-CE2C-7419-D48E0A659511}"/>
              </a:ext>
            </a:extLst>
          </p:cNvPr>
          <p:cNvSpPr txBox="1"/>
          <p:nvPr/>
        </p:nvSpPr>
        <p:spPr>
          <a:xfrm>
            <a:off x="3095223" y="434728"/>
            <a:ext cx="705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your discovery?]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D3AC7C81-13C6-E310-A748-0FDF53A30ED6}"/>
              </a:ext>
            </a:extLst>
          </p:cNvPr>
          <p:cNvSpPr txBox="1"/>
          <p:nvPr/>
        </p:nvSpPr>
        <p:spPr>
          <a:xfrm>
            <a:off x="2232022" y="559918"/>
            <a:ext cx="7051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[Scientist et al. Insert Journal. Year]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FF782C2A-F928-09AC-85A6-F404602AB628}"/>
              </a:ext>
            </a:extLst>
          </p:cNvPr>
          <p:cNvSpPr txBox="1"/>
          <p:nvPr/>
        </p:nvSpPr>
        <p:spPr>
          <a:xfrm>
            <a:off x="1512990" y="1318886"/>
            <a:ext cx="648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[Research highlight]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3639FC56-C06B-C86E-9318-E13D92D92AEC}"/>
              </a:ext>
            </a:extLst>
          </p:cNvPr>
          <p:cNvSpPr txBox="1"/>
          <p:nvPr/>
        </p:nvSpPr>
        <p:spPr>
          <a:xfrm>
            <a:off x="2297868" y="1311252"/>
            <a:ext cx="648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[Research highlight]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7E36FB60-4C9E-B16A-AAF3-5A80F1844027}"/>
              </a:ext>
            </a:extLst>
          </p:cNvPr>
          <p:cNvSpPr txBox="1"/>
          <p:nvPr/>
        </p:nvSpPr>
        <p:spPr>
          <a:xfrm>
            <a:off x="3047075" y="1293100"/>
            <a:ext cx="648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[Research highlight]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7191F8A-2CE9-D860-9D15-345E4C1132CF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3079859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C71067B-0313-B092-A8EA-239DB72B8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047" y="474797"/>
            <a:ext cx="1459856" cy="11678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D89EA49-E387-5964-19B3-000C7DF87CF3}"/>
              </a:ext>
            </a:extLst>
          </p:cNvPr>
          <p:cNvSpPr txBox="1"/>
          <p:nvPr/>
        </p:nvSpPr>
        <p:spPr>
          <a:xfrm>
            <a:off x="1950363" y="997212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0DFE1D4-EA76-D4EA-E460-07AC6A5A1D64}"/>
              </a:ext>
            </a:extLst>
          </p:cNvPr>
          <p:cNvSpPr txBox="1"/>
          <p:nvPr/>
        </p:nvSpPr>
        <p:spPr>
          <a:xfrm>
            <a:off x="2974870" y="381439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C4907CE-4AC2-CD54-B1DC-0BB637C95E8C}"/>
              </a:ext>
            </a:extLst>
          </p:cNvPr>
          <p:cNvSpPr txBox="1"/>
          <p:nvPr/>
        </p:nvSpPr>
        <p:spPr>
          <a:xfrm>
            <a:off x="3069904" y="950502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C7C2916-1233-E685-19A3-D1AE6B1961FB}"/>
              </a:ext>
            </a:extLst>
          </p:cNvPr>
          <p:cNvSpPr txBox="1"/>
          <p:nvPr/>
        </p:nvSpPr>
        <p:spPr>
          <a:xfrm>
            <a:off x="2934567" y="1567498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23108E2-0C8F-9A23-A2EA-CF7660DB3BB9}"/>
              </a:ext>
            </a:extLst>
          </p:cNvPr>
          <p:cNvSpPr txBox="1"/>
          <p:nvPr/>
        </p:nvSpPr>
        <p:spPr>
          <a:xfrm>
            <a:off x="903388" y="1567498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12B97B9-CBA3-174F-D851-A078CC3FF74F}"/>
              </a:ext>
            </a:extLst>
          </p:cNvPr>
          <p:cNvSpPr txBox="1"/>
          <p:nvPr/>
        </p:nvSpPr>
        <p:spPr>
          <a:xfrm>
            <a:off x="768051" y="950502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ABEF06F-548B-EA9F-478A-9DADF614B392}"/>
              </a:ext>
            </a:extLst>
          </p:cNvPr>
          <p:cNvSpPr txBox="1"/>
          <p:nvPr/>
        </p:nvSpPr>
        <p:spPr>
          <a:xfrm>
            <a:off x="869813" y="381439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A5DC5ED-8290-C061-D68C-E61399FD6A15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11423234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="" xmlns:a16="http://schemas.microsoft.com/office/drawing/2014/main" id="{F088106B-FED2-B514-3AEE-103B2403732E}"/>
              </a:ext>
            </a:extLst>
          </p:cNvPr>
          <p:cNvSpPr/>
          <p:nvPr/>
        </p:nvSpPr>
        <p:spPr>
          <a:xfrm>
            <a:off x="1890045" y="361853"/>
            <a:ext cx="2036209" cy="1413170"/>
          </a:xfrm>
          <a:prstGeom prst="ellipse">
            <a:avLst/>
          </a:prstGeom>
          <a:solidFill>
            <a:srgbClr val="D5D9E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38" name="Oval 37">
            <a:extLst>
              <a:ext uri="{FF2B5EF4-FFF2-40B4-BE49-F238E27FC236}">
                <a16:creationId xmlns="" xmlns:a16="http://schemas.microsoft.com/office/drawing/2014/main" id="{281831D1-BD03-2973-932B-AEBDA1E19F81}"/>
              </a:ext>
            </a:extLst>
          </p:cNvPr>
          <p:cNvSpPr/>
          <p:nvPr/>
        </p:nvSpPr>
        <p:spPr>
          <a:xfrm>
            <a:off x="753696" y="361853"/>
            <a:ext cx="2036209" cy="1413170"/>
          </a:xfrm>
          <a:prstGeom prst="ellipse">
            <a:avLst/>
          </a:prstGeom>
          <a:solidFill>
            <a:srgbClr val="B2BCE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117DB31A-0D17-E6E7-055A-7A9A1B6C0A99}"/>
              </a:ext>
            </a:extLst>
          </p:cNvPr>
          <p:cNvSpPr txBox="1"/>
          <p:nvPr/>
        </p:nvSpPr>
        <p:spPr>
          <a:xfrm>
            <a:off x="1323406" y="40802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880927AB-379C-19D7-5CAB-A1FD7907A94E}"/>
              </a:ext>
            </a:extLst>
          </p:cNvPr>
          <p:cNvSpPr txBox="1"/>
          <p:nvPr/>
        </p:nvSpPr>
        <p:spPr>
          <a:xfrm>
            <a:off x="2459755" y="408023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00DE354E-89C9-E6A6-CB69-65B76D0BA82E}"/>
              </a:ext>
            </a:extLst>
          </p:cNvPr>
          <p:cNvSpPr txBox="1"/>
          <p:nvPr/>
        </p:nvSpPr>
        <p:spPr>
          <a:xfrm>
            <a:off x="3005085" y="953084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CAA2EEA6-F642-4AD3-3723-E9B04F9D8989}"/>
              </a:ext>
            </a:extLst>
          </p:cNvPr>
          <p:cNvSpPr txBox="1"/>
          <p:nvPr/>
        </p:nvSpPr>
        <p:spPr>
          <a:xfrm>
            <a:off x="893772" y="968455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CA15DD5F-7DF5-ED44-EB0C-6FDBBF00E24C}"/>
              </a:ext>
            </a:extLst>
          </p:cNvPr>
          <p:cNvSpPr txBox="1"/>
          <p:nvPr/>
        </p:nvSpPr>
        <p:spPr>
          <a:xfrm>
            <a:off x="1918977" y="968455"/>
            <a:ext cx="8419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E813C66-2A83-40FB-904C-21AD77E4FF17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41638980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="" xmlns:a16="http://schemas.microsoft.com/office/drawing/2014/main" id="{64D495BF-D587-7F09-4664-9BB3AFB4E7D6}"/>
              </a:ext>
            </a:extLst>
          </p:cNvPr>
          <p:cNvSpPr/>
          <p:nvPr/>
        </p:nvSpPr>
        <p:spPr>
          <a:xfrm>
            <a:off x="2535745" y="358076"/>
            <a:ext cx="1390509" cy="1413170"/>
          </a:xfrm>
          <a:prstGeom prst="ellipse">
            <a:avLst/>
          </a:prstGeom>
          <a:solidFill>
            <a:srgbClr val="D5D9E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3" name="Oval 2">
            <a:extLst>
              <a:ext uri="{FF2B5EF4-FFF2-40B4-BE49-F238E27FC236}">
                <a16:creationId xmlns="" xmlns:a16="http://schemas.microsoft.com/office/drawing/2014/main" id="{C647553D-2F5D-4F4C-7DDE-2D0E83386ECD}"/>
              </a:ext>
            </a:extLst>
          </p:cNvPr>
          <p:cNvSpPr/>
          <p:nvPr/>
        </p:nvSpPr>
        <p:spPr>
          <a:xfrm>
            <a:off x="1854956" y="358076"/>
            <a:ext cx="1390509" cy="1413170"/>
          </a:xfrm>
          <a:prstGeom prst="ellipse">
            <a:avLst/>
          </a:prstGeom>
          <a:solidFill>
            <a:srgbClr val="B2BCE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2D2D05F-40B2-AD98-1C12-7E152733F1D3}"/>
              </a:ext>
            </a:extLst>
          </p:cNvPr>
          <p:cNvSpPr txBox="1"/>
          <p:nvPr/>
        </p:nvSpPr>
        <p:spPr>
          <a:xfrm>
            <a:off x="2111381" y="423130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B6FB43-B503-EDCC-7C74-EEE5074B423B}"/>
              </a:ext>
            </a:extLst>
          </p:cNvPr>
          <p:cNvSpPr txBox="1"/>
          <p:nvPr/>
        </p:nvSpPr>
        <p:spPr>
          <a:xfrm>
            <a:off x="2841387" y="429216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6D5A3D7-BF7F-9474-896D-B2C8C7037CCC}"/>
              </a:ext>
            </a:extLst>
          </p:cNvPr>
          <p:cNvSpPr txBox="1"/>
          <p:nvPr/>
        </p:nvSpPr>
        <p:spPr>
          <a:xfrm>
            <a:off x="3245465" y="915220"/>
            <a:ext cx="658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9203504-A1C2-30B1-CE21-0177DA41AD13}"/>
              </a:ext>
            </a:extLst>
          </p:cNvPr>
          <p:cNvSpPr txBox="1"/>
          <p:nvPr/>
        </p:nvSpPr>
        <p:spPr>
          <a:xfrm>
            <a:off x="2575941" y="915220"/>
            <a:ext cx="658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4FF485B-8D63-47C3-751D-8E119302ED54}"/>
              </a:ext>
            </a:extLst>
          </p:cNvPr>
          <p:cNvSpPr txBox="1"/>
          <p:nvPr/>
        </p:nvSpPr>
        <p:spPr>
          <a:xfrm>
            <a:off x="1887589" y="915220"/>
            <a:ext cx="658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546C262D-7840-911B-0898-F8C975340397}"/>
              </a:ext>
            </a:extLst>
          </p:cNvPr>
          <p:cNvSpPr txBox="1"/>
          <p:nvPr/>
        </p:nvSpPr>
        <p:spPr>
          <a:xfrm>
            <a:off x="799575" y="662114"/>
            <a:ext cx="96920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D2D74DB7-5046-C930-0CBD-0624105A82D5}"/>
              </a:ext>
            </a:extLst>
          </p:cNvPr>
          <p:cNvSpPr txBox="1"/>
          <p:nvPr/>
        </p:nvSpPr>
        <p:spPr>
          <a:xfrm>
            <a:off x="775500" y="475636"/>
            <a:ext cx="9692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[Subtitle]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C07EF3BE-1D7F-67AB-3CFC-BFED3F11BD5A}"/>
              </a:ext>
            </a:extLst>
          </p:cNvPr>
          <p:cNvCxnSpPr>
            <a:cxnSpLocks/>
          </p:cNvCxnSpPr>
          <p:nvPr/>
        </p:nvCxnSpPr>
        <p:spPr>
          <a:xfrm>
            <a:off x="799575" y="629182"/>
            <a:ext cx="9692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108876D-C693-FCC3-35D0-E94CD041A3D2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233792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16E123F-DB04-8532-95B8-D94810A00502}"/>
              </a:ext>
            </a:extLst>
          </p:cNvPr>
          <p:cNvSpPr/>
          <p:nvPr/>
        </p:nvSpPr>
        <p:spPr>
          <a:xfrm>
            <a:off x="2078579" y="272972"/>
            <a:ext cx="1881519" cy="15272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CBA0B8D-B30E-40F3-A8EA-83E31CAC2C0B}"/>
              </a:ext>
            </a:extLst>
          </p:cNvPr>
          <p:cNvSpPr txBox="1"/>
          <p:nvPr/>
        </p:nvSpPr>
        <p:spPr>
          <a:xfrm>
            <a:off x="796530" y="584625"/>
            <a:ext cx="96920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C9ED7B4-D797-F688-20D9-D0DC88620595}"/>
              </a:ext>
            </a:extLst>
          </p:cNvPr>
          <p:cNvSpPr txBox="1"/>
          <p:nvPr/>
        </p:nvSpPr>
        <p:spPr>
          <a:xfrm>
            <a:off x="2201263" y="83089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01DDA8A-2884-8A12-AEF9-48A93F32DD75}"/>
              </a:ext>
            </a:extLst>
          </p:cNvPr>
          <p:cNvSpPr txBox="1"/>
          <p:nvPr/>
        </p:nvSpPr>
        <p:spPr>
          <a:xfrm>
            <a:off x="905411" y="413255"/>
            <a:ext cx="9692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[Subtitle]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F50B361-A62A-9456-21A5-C0B255D0375F}"/>
              </a:ext>
            </a:extLst>
          </p:cNvPr>
          <p:cNvCxnSpPr/>
          <p:nvPr/>
        </p:nvCxnSpPr>
        <p:spPr>
          <a:xfrm>
            <a:off x="796530" y="551693"/>
            <a:ext cx="1186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DB0609C-F1FE-60BF-0575-E0E3E4B8C8B6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18248744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864F6E2C-F9BA-9606-4284-73AA87D09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852" y="-1"/>
            <a:ext cx="3240246" cy="180022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7763AD2-8FD5-24BC-3BE6-291DDC347BB7}"/>
              </a:ext>
            </a:extLst>
          </p:cNvPr>
          <p:cNvSpPr txBox="1"/>
          <p:nvPr/>
        </p:nvSpPr>
        <p:spPr>
          <a:xfrm>
            <a:off x="1950363" y="838584"/>
            <a:ext cx="77922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9FF2EF71-37F1-EA11-DCCB-6C40C614A008}"/>
              </a:ext>
            </a:extLst>
          </p:cNvPr>
          <p:cNvSpPr txBox="1"/>
          <p:nvPr/>
        </p:nvSpPr>
        <p:spPr>
          <a:xfrm>
            <a:off x="811188" y="446203"/>
            <a:ext cx="8868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DBE9480-2AD4-4060-AD10-4A0BD638109E}"/>
              </a:ext>
            </a:extLst>
          </p:cNvPr>
          <p:cNvSpPr txBox="1"/>
          <p:nvPr/>
        </p:nvSpPr>
        <p:spPr>
          <a:xfrm>
            <a:off x="1896542" y="182453"/>
            <a:ext cx="8868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AFC5416-B405-98AE-7E4F-C03351DD84AC}"/>
              </a:ext>
            </a:extLst>
          </p:cNvPr>
          <p:cNvSpPr txBox="1"/>
          <p:nvPr/>
        </p:nvSpPr>
        <p:spPr>
          <a:xfrm>
            <a:off x="2981895" y="431631"/>
            <a:ext cx="8868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4DC5045-98F2-8670-F1C0-E41CE67C272F}"/>
              </a:ext>
            </a:extLst>
          </p:cNvPr>
          <p:cNvSpPr txBox="1"/>
          <p:nvPr/>
        </p:nvSpPr>
        <p:spPr>
          <a:xfrm>
            <a:off x="811188" y="1168627"/>
            <a:ext cx="8868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87EDDF2B-3E75-77D2-B25C-6CB8CFBD0FA5}"/>
              </a:ext>
            </a:extLst>
          </p:cNvPr>
          <p:cNvSpPr txBox="1"/>
          <p:nvPr/>
        </p:nvSpPr>
        <p:spPr>
          <a:xfrm>
            <a:off x="1896542" y="1368594"/>
            <a:ext cx="8868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78DBDD7-AAD6-48FA-BDA3-1C72A0D51FAD}"/>
              </a:ext>
            </a:extLst>
          </p:cNvPr>
          <p:cNvSpPr txBox="1"/>
          <p:nvPr/>
        </p:nvSpPr>
        <p:spPr>
          <a:xfrm>
            <a:off x="2981895" y="1154055"/>
            <a:ext cx="8868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Text,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31855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16E123F-DB04-8532-95B8-D94810A00502}"/>
              </a:ext>
            </a:extLst>
          </p:cNvPr>
          <p:cNvSpPr/>
          <p:nvPr/>
        </p:nvSpPr>
        <p:spPr>
          <a:xfrm>
            <a:off x="719852" y="830893"/>
            <a:ext cx="3240246" cy="9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CBA0B8D-B30E-40F3-A8EA-83E31CAC2C0B}"/>
              </a:ext>
            </a:extLst>
          </p:cNvPr>
          <p:cNvSpPr txBox="1"/>
          <p:nvPr/>
        </p:nvSpPr>
        <p:spPr>
          <a:xfrm>
            <a:off x="922281" y="524083"/>
            <a:ext cx="13817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C9ED7B4-D797-F688-20D9-D0DC88620595}"/>
              </a:ext>
            </a:extLst>
          </p:cNvPr>
          <p:cNvSpPr txBox="1"/>
          <p:nvPr/>
        </p:nvSpPr>
        <p:spPr>
          <a:xfrm>
            <a:off x="1567321" y="1221459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01DDA8A-2884-8A12-AEF9-48A93F32DD75}"/>
              </a:ext>
            </a:extLst>
          </p:cNvPr>
          <p:cNvSpPr txBox="1"/>
          <p:nvPr/>
        </p:nvSpPr>
        <p:spPr>
          <a:xfrm>
            <a:off x="1855372" y="348970"/>
            <a:ext cx="96920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Arial" panose="020B0604020202020204" pitchFamily="34" charset="0"/>
                <a:cs typeface="Arial" panose="020B0604020202020204" pitchFamily="34" charset="0"/>
              </a:rPr>
              <a:t>[Subtitle]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F50B361-A62A-9456-21A5-C0B255D0375F}"/>
              </a:ext>
            </a:extLst>
          </p:cNvPr>
          <p:cNvCxnSpPr>
            <a:cxnSpLocks/>
          </p:cNvCxnSpPr>
          <p:nvPr/>
        </p:nvCxnSpPr>
        <p:spPr>
          <a:xfrm>
            <a:off x="863165" y="504163"/>
            <a:ext cx="29536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A7078DDD-FD9D-7D77-1AA1-CFF82EF26987}"/>
              </a:ext>
            </a:extLst>
          </p:cNvPr>
          <p:cNvSpPr txBox="1"/>
          <p:nvPr/>
        </p:nvSpPr>
        <p:spPr>
          <a:xfrm>
            <a:off x="2375940" y="524082"/>
            <a:ext cx="13817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  <a:p>
            <a:pPr marL="85691" indent="-8569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4CD4110-3B8B-D1F4-CB79-97E04FDEE5FC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1835859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E474DF9-4558-CB1C-BF64-CA8477287A3A}"/>
              </a:ext>
            </a:extLst>
          </p:cNvPr>
          <p:cNvSpPr txBox="1"/>
          <p:nvPr/>
        </p:nvSpPr>
        <p:spPr>
          <a:xfrm>
            <a:off x="1060298" y="696892"/>
            <a:ext cx="2559355" cy="522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Graphical Abstract Templates:</a:t>
            </a:r>
          </a:p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Two Panels</a:t>
            </a:r>
          </a:p>
        </p:txBody>
      </p:sp>
    </p:spTree>
    <p:extLst>
      <p:ext uri="{BB962C8B-B14F-4D97-AF65-F5344CB8AC3E}">
        <p14:creationId xmlns:p14="http://schemas.microsoft.com/office/powerpoint/2010/main" val="152027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16E123F-DB04-8532-95B8-D94810A00502}"/>
              </a:ext>
            </a:extLst>
          </p:cNvPr>
          <p:cNvSpPr/>
          <p:nvPr/>
        </p:nvSpPr>
        <p:spPr>
          <a:xfrm>
            <a:off x="2339975" y="272972"/>
            <a:ext cx="1620123" cy="15272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78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3EFDBC2-6BBC-3BE3-1540-335CE508E45F}"/>
              </a:ext>
            </a:extLst>
          </p:cNvPr>
          <p:cNvSpPr txBox="1"/>
          <p:nvPr/>
        </p:nvSpPr>
        <p:spPr>
          <a:xfrm>
            <a:off x="1046898" y="1451773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774180" y="74233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79CD907-2BE6-842F-8546-4788A9666D6F}"/>
              </a:ext>
            </a:extLst>
          </p:cNvPr>
          <p:cNvSpPr txBox="1"/>
          <p:nvPr/>
        </p:nvSpPr>
        <p:spPr>
          <a:xfrm>
            <a:off x="2380945" y="74233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D147C22-94FC-34CE-C968-C18CF2C0322B}"/>
              </a:ext>
            </a:extLst>
          </p:cNvPr>
          <p:cNvSpPr txBox="1"/>
          <p:nvPr/>
        </p:nvSpPr>
        <p:spPr>
          <a:xfrm>
            <a:off x="2714892" y="1451773"/>
            <a:ext cx="96920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b="1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A9CB7FE-FDF3-A1FD-BE74-CBB32F51FC0E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</p:spTree>
    <p:extLst>
      <p:ext uri="{BB962C8B-B14F-4D97-AF65-F5344CB8AC3E}">
        <p14:creationId xmlns:p14="http://schemas.microsoft.com/office/powerpoint/2010/main" val="422391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774180" y="74233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79CD907-2BE6-842F-8546-4788A9666D6F}"/>
              </a:ext>
            </a:extLst>
          </p:cNvPr>
          <p:cNvSpPr txBox="1"/>
          <p:nvPr/>
        </p:nvSpPr>
        <p:spPr>
          <a:xfrm>
            <a:off x="2380945" y="74233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1E5FB8D-1E58-8EFF-B78A-38254787D609}"/>
              </a:ext>
            </a:extLst>
          </p:cNvPr>
          <p:cNvSpPr/>
          <p:nvPr/>
        </p:nvSpPr>
        <p:spPr>
          <a:xfrm>
            <a:off x="719852" y="0"/>
            <a:ext cx="3240246" cy="300576"/>
          </a:xfrm>
          <a:prstGeom prst="rect">
            <a:avLst/>
          </a:prstGeom>
          <a:solidFill>
            <a:srgbClr val="2230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166B279-B2DC-FF13-ABD2-8C4F68C470C6}"/>
              </a:ext>
            </a:extLst>
          </p:cNvPr>
          <p:cNvSpPr/>
          <p:nvPr/>
        </p:nvSpPr>
        <p:spPr>
          <a:xfrm>
            <a:off x="719852" y="1609981"/>
            <a:ext cx="1632055" cy="185267"/>
          </a:xfrm>
          <a:prstGeom prst="rect">
            <a:avLst/>
          </a:prstGeom>
          <a:solidFill>
            <a:srgbClr val="E5E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A54A71B-D5CD-00CF-98DE-A322AA32B5AC}"/>
              </a:ext>
            </a:extLst>
          </p:cNvPr>
          <p:cNvSpPr/>
          <p:nvPr/>
        </p:nvSpPr>
        <p:spPr>
          <a:xfrm>
            <a:off x="2327777" y="1609981"/>
            <a:ext cx="1632055" cy="185267"/>
          </a:xfrm>
          <a:prstGeom prst="rect">
            <a:avLst/>
          </a:prstGeom>
          <a:solidFill>
            <a:srgbClr val="B2BC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91099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3ED9136-6E60-E61D-E199-DB79026C0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01" y="87670"/>
            <a:ext cx="3179948" cy="162488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5F15955-7CFD-B02F-01D5-0EC66161DB11}"/>
              </a:ext>
            </a:extLst>
          </p:cNvPr>
          <p:cNvSpPr txBox="1"/>
          <p:nvPr/>
        </p:nvSpPr>
        <p:spPr>
          <a:xfrm>
            <a:off x="802664" y="413767"/>
            <a:ext cx="71463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7604CAF-47AB-4A30-712D-E9B672F4B154}"/>
              </a:ext>
            </a:extLst>
          </p:cNvPr>
          <p:cNvSpPr txBox="1"/>
          <p:nvPr/>
        </p:nvSpPr>
        <p:spPr>
          <a:xfrm>
            <a:off x="2004969" y="413767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08C8BD5-9C10-D23F-228E-9F3E6AB73B66}"/>
              </a:ext>
            </a:extLst>
          </p:cNvPr>
          <p:cNvSpPr txBox="1"/>
          <p:nvPr/>
        </p:nvSpPr>
        <p:spPr>
          <a:xfrm>
            <a:off x="802664" y="1251133"/>
            <a:ext cx="714635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Text]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DD23A4D7-E6FD-0385-E463-D31EDAE35C8C}"/>
              </a:ext>
            </a:extLst>
          </p:cNvPr>
          <p:cNvSpPr txBox="1"/>
          <p:nvPr/>
        </p:nvSpPr>
        <p:spPr>
          <a:xfrm>
            <a:off x="2004969" y="1251133"/>
            <a:ext cx="154530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</p:spTree>
    <p:extLst>
      <p:ext uri="{BB962C8B-B14F-4D97-AF65-F5344CB8AC3E}">
        <p14:creationId xmlns:p14="http://schemas.microsoft.com/office/powerpoint/2010/main" val="3128829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E474DF9-4558-CB1C-BF64-CA8477287A3A}"/>
              </a:ext>
            </a:extLst>
          </p:cNvPr>
          <p:cNvSpPr txBox="1"/>
          <p:nvPr/>
        </p:nvSpPr>
        <p:spPr>
          <a:xfrm>
            <a:off x="1060298" y="696892"/>
            <a:ext cx="2559355" cy="522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Graphical Abstract Templates:</a:t>
            </a:r>
          </a:p>
          <a:p>
            <a:pPr algn="ctr"/>
            <a:r>
              <a:rPr lang="en-US" sz="1399" dirty="0">
                <a:latin typeface="Arial" panose="020B0604020202020204" pitchFamily="34" charset="0"/>
                <a:cs typeface="Arial" panose="020B0604020202020204" pitchFamily="34" charset="0"/>
              </a:rPr>
              <a:t>Three Panels</a:t>
            </a:r>
          </a:p>
        </p:txBody>
      </p:sp>
    </p:spTree>
    <p:extLst>
      <p:ext uri="{BB962C8B-B14F-4D97-AF65-F5344CB8AC3E}">
        <p14:creationId xmlns:p14="http://schemas.microsoft.com/office/powerpoint/2010/main" val="7211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3353</TotalTime>
  <Words>1171</Words>
  <Application>Microsoft Office PowerPoint</Application>
  <PresentationFormat>Personalizado</PresentationFormat>
  <Paragraphs>193</Paragraphs>
  <Slides>30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riñonexperimental</cp:lastModifiedBy>
  <cp:revision>45</cp:revision>
  <dcterms:created xsi:type="dcterms:W3CDTF">2022-06-06T18:41:53Z</dcterms:created>
  <dcterms:modified xsi:type="dcterms:W3CDTF">2023-05-04T18:30:59Z</dcterms:modified>
</cp:coreProperties>
</file>