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-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0EA-890F-4993-8474-8679467550B1}" type="datetimeFigureOut">
              <a:rPr lang="es-ES" smtClean="0"/>
              <a:t>29/03/2021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47DF-8563-4C9F-B43D-4DA55E75740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0EA-890F-4993-8474-8679467550B1}" type="datetimeFigureOut">
              <a:rPr lang="es-ES" smtClean="0"/>
              <a:t>29/03/2021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47DF-8563-4C9F-B43D-4DA55E75740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0EA-890F-4993-8474-8679467550B1}" type="datetimeFigureOut">
              <a:rPr lang="es-ES" smtClean="0"/>
              <a:t>29/03/2021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47DF-8563-4C9F-B43D-4DA55E75740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0EA-890F-4993-8474-8679467550B1}" type="datetimeFigureOut">
              <a:rPr lang="es-ES" smtClean="0"/>
              <a:t>29/03/2021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47DF-8563-4C9F-B43D-4DA55E75740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0EA-890F-4993-8474-8679467550B1}" type="datetimeFigureOut">
              <a:rPr lang="es-ES" smtClean="0"/>
              <a:t>29/03/2021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47DF-8563-4C9F-B43D-4DA55E75740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0EA-890F-4993-8474-8679467550B1}" type="datetimeFigureOut">
              <a:rPr lang="es-ES" smtClean="0"/>
              <a:t>29/03/2021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47DF-8563-4C9F-B43D-4DA55E75740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0EA-890F-4993-8474-8679467550B1}" type="datetimeFigureOut">
              <a:rPr lang="es-ES" smtClean="0"/>
              <a:t>29/03/2021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47DF-8563-4C9F-B43D-4DA55E75740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0EA-890F-4993-8474-8679467550B1}" type="datetimeFigureOut">
              <a:rPr lang="es-ES" smtClean="0"/>
              <a:t>29/03/2021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47DF-8563-4C9F-B43D-4DA55E75740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0EA-890F-4993-8474-8679467550B1}" type="datetimeFigureOut">
              <a:rPr lang="es-ES" smtClean="0"/>
              <a:t>29/03/2021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47DF-8563-4C9F-B43D-4DA55E75740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0EA-890F-4993-8474-8679467550B1}" type="datetimeFigureOut">
              <a:rPr lang="es-ES" smtClean="0"/>
              <a:t>29/03/2021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47DF-8563-4C9F-B43D-4DA55E75740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A0EA-890F-4993-8474-8679467550B1}" type="datetimeFigureOut">
              <a:rPr lang="es-ES" smtClean="0"/>
              <a:t>29/03/2021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47DF-8563-4C9F-B43D-4DA55E75740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9A0EA-890F-4993-8474-8679467550B1}" type="datetimeFigureOut">
              <a:rPr lang="es-ES" smtClean="0"/>
              <a:t>29/03/2021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547DF-8563-4C9F-B43D-4DA55E75740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99525" y="729332"/>
          <a:ext cx="6553201" cy="7354243"/>
        </p:xfrm>
        <a:graphic>
          <a:graphicData uri="http://schemas.openxmlformats.org/drawingml/2006/table">
            <a:tbl>
              <a:tblPr/>
              <a:tblGrid>
                <a:gridCol w="797298"/>
                <a:gridCol w="711761"/>
                <a:gridCol w="619358"/>
                <a:gridCol w="973364"/>
                <a:gridCol w="796673"/>
                <a:gridCol w="619358"/>
                <a:gridCol w="796673"/>
                <a:gridCol w="619358"/>
                <a:gridCol w="619358"/>
              </a:tblGrid>
              <a:tr h="925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Distrito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Casos acumulados/100000 (9/11/20)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Cálculo  pobl. inf % (9/11/20)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Distrito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Casos acumulados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/ 100000 (5/1/21)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Cálculo pobl. inf % (5/1/21)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Distrito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Casos acumulados/100000 (9/3/21)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Cálculo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Pobl  inf %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(9/3/21)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CABA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4976.5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14.9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CABA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5820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17.4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CABA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8285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24.8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Avellaneda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4829.8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14.4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Avellaneda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5427.5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16.1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Avellaneda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6618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19.8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Quilmes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4682.3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14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Quilmes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5290.9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15.8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Quilmes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6515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19.8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San Martín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4586.8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13.7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San Martín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5246.1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15.6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Lanús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6418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19.2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5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T de Febrero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4403.2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13.2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San Isidro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5137.5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15.3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San Isidro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6374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19.1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Lanús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4385.2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13.1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Tres de Febrero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5069.7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15.1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T de Febrero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6374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19.1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San Isidro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4159.1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12.4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Lanús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5061.3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15.1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San Martín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6379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19.1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San Miguel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4115.1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12.3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San Miguel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4979.3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14.8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San Miguel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6311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18.9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San Fernando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4081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12.2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San Fernando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4707.7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14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Morón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6058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18.1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E Echeverría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3859.5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11.5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Morón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4556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13.6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E Echeverría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6058.4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18.1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Morón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3736.6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11.2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E Echeverría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4485.3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13.3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San Fernando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5823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17.4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M. Argentinas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3694.1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M. Argentinas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4328.9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12.8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José C Paz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5807.7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17.4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Alm. Brown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3645.5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10.9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Ituzaingó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4265.6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12.7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Hurlingham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5654.9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16.9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Berazategui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3488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10.4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Alm. Brown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4256.6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12.7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Vicente López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5420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16.2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Moreno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3460.3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10.3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Pilar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4105.9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12.2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Ituzaingó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5365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16.1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José C Paz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3458.2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10.3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Moreno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4082.2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12.1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Berazategui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5229.5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15.6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Ituzaingó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3354.1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10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José C Paz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4080.4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12.1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L. de Zamora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5221.5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15.6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L. de Zamora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3347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10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Escobar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4025.5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12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M. Argentinas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5122.9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15.3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Escobar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3304.9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9.9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Berazategui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3989.1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11.8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Escobar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5016.7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15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Hurlingham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3185.2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9.5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L. de Zamora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3968.8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11.8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Pilar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4927.9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14.7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Pilar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3183.8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9.5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Hurlingham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3898.3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11.6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Moreno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4914.7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14.7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Tigre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3084.9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9.2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Vicente López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3871.8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11.6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Alm. Brown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4897.1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14.6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Merlo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3032.9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9.1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Ezeiza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3744.7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11.2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Tigre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4887.7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14.6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Vicente López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3028.5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9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Tigre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3687.4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Ezeiza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4775.6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14.3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Ezeiza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3002.8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9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Merlo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3593.4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10.7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Merlo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4497.9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13.4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La Plata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2782.3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8.3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La Plata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3351.2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9.9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La Plata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4389.8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13.1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La Matanza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2713.9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8.1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La Matanza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3063.9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9.1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La Matanza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>
                          <a:latin typeface="Calibri"/>
                          <a:ea typeface="Calibri"/>
                          <a:cs typeface="Calibri"/>
                        </a:rPr>
                        <a:t>3708.6</a:t>
                      </a:r>
                      <a:endParaRPr lang="es-E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600" dirty="0">
                          <a:latin typeface="Calibri"/>
                          <a:ea typeface="Calibri"/>
                          <a:cs typeface="Calibri"/>
                        </a:rPr>
                        <a:t>11.1</a:t>
                      </a:r>
                      <a:endParaRPr lang="es-ES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20" marR="4502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Tabla 1. Casos acumulados por 100 000 habitantes y cálculo del porcentaje de población infectada. </a:t>
            </a:r>
            <a:endParaRPr kumimoji="0" lang="es-E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Datos tomados de la página de Covid-19 de </a:t>
            </a:r>
            <a:r>
              <a:rPr kumimoji="0" lang="es-AR" sz="9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La Nación</a:t>
            </a:r>
            <a:r>
              <a:rPr kumimoji="0" lang="es-AR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endParaRPr kumimoji="0" lang="es-A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371</Words>
  <Application>Microsoft Office PowerPoint</Application>
  <PresentationFormat>Presentación en pantalla (4:3)</PresentationFormat>
  <Paragraphs>257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</cp:revision>
  <dcterms:created xsi:type="dcterms:W3CDTF">2021-03-29T19:09:36Z</dcterms:created>
  <dcterms:modified xsi:type="dcterms:W3CDTF">2021-03-29T19:13:09Z</dcterms:modified>
</cp:coreProperties>
</file>